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14"/>
  </p:notesMasterIdLst>
  <p:sldIdLst>
    <p:sldId id="256" r:id="rId3"/>
    <p:sldId id="257" r:id="rId4"/>
    <p:sldId id="258" r:id="rId5"/>
    <p:sldId id="289" r:id="rId6"/>
    <p:sldId id="261" r:id="rId7"/>
    <p:sldId id="290" r:id="rId8"/>
    <p:sldId id="269" r:id="rId9"/>
    <p:sldId id="292" r:id="rId10"/>
    <p:sldId id="288" r:id="rId11"/>
    <p:sldId id="293" r:id="rId12"/>
    <p:sldId id="294" r:id="rId13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5"/>
      <p:bold r:id="rId16"/>
      <p:italic r:id="rId17"/>
      <p:boldItalic r:id="rId18"/>
    </p:embeddedFont>
    <p:embeddedFont>
      <p:font typeface="Proxima Nova" panose="020B0604020202020204" charset="0"/>
      <p:regular r:id="rId19"/>
      <p:bold r:id="rId20"/>
      <p:italic r:id="rId21"/>
      <p:boldItalic r:id="rId22"/>
    </p:embeddedFont>
    <p:embeddedFont>
      <p:font typeface="Proxima Nova Semibold" panose="020B0604020202020204" charset="0"/>
      <p:regular r:id="rId23"/>
      <p:bold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7C9EAC-B94A-4F70-BB23-7F0C2147D626}">
  <a:tblStyle styleId="{9E7C9EAC-B94A-4F70-BB23-7F0C2147D6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4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a4da200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a4da200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904419b4d1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6" name="Google Shape;2336;g904419b4d1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610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904419b4d1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904419b4d1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647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f4b3252f4_1_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f4b3252f4_1_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f4b3252f4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f4b3252f4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f4b3252f4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f4b3252f4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0277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8f4b3252f4_1_1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8f4b3252f4_1_1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8f4b3252f4_1_1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8f4b3252f4_1_1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965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8fa4da2005_0_1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8fa4da2005_0_1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8fa4da2005_0_1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8fa4da2005_0_1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330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904419b4d1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6" name="Google Shape;2336;g904419b4d1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 b="1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 b="1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 b="1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 b="1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 b="1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 b="1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 b="1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 b="1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 b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1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1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1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1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1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1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1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1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 sz="1800"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orient="horz" pos="259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9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2755925" y="1491613"/>
            <a:ext cx="3632100" cy="21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Juan vs. Daniel</a:t>
            </a:r>
            <a:br>
              <a:rPr lang="en" sz="3600" dirty="0"/>
            </a:br>
            <a:r>
              <a:rPr lang="en" sz="3600" dirty="0"/>
              <a:t>¿Quién es peor influencia?</a:t>
            </a:r>
            <a:endParaRPr sz="3600" dirty="0"/>
          </a:p>
        </p:txBody>
      </p:sp>
      <p:grpSp>
        <p:nvGrpSpPr>
          <p:cNvPr id="58" name="Google Shape;58;p15"/>
          <p:cNvGrpSpPr/>
          <p:nvPr/>
        </p:nvGrpSpPr>
        <p:grpSpPr>
          <a:xfrm>
            <a:off x="457205" y="769430"/>
            <a:ext cx="2298715" cy="3604638"/>
            <a:chOff x="457205" y="769430"/>
            <a:chExt cx="2298715" cy="3604638"/>
          </a:xfrm>
        </p:grpSpPr>
        <p:sp>
          <p:nvSpPr>
            <p:cNvPr id="59" name="Google Shape;59;p15"/>
            <p:cNvSpPr/>
            <p:nvPr/>
          </p:nvSpPr>
          <p:spPr>
            <a:xfrm>
              <a:off x="457205" y="3779767"/>
              <a:ext cx="594300" cy="594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457205" y="769430"/>
              <a:ext cx="594300" cy="594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457205" y="2274605"/>
              <a:ext cx="594300" cy="594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" name="Google Shape;62;p15"/>
            <p:cNvCxnSpPr>
              <a:endCxn id="61" idx="6"/>
            </p:cNvCxnSpPr>
            <p:nvPr/>
          </p:nvCxnSpPr>
          <p:spPr>
            <a:xfrm flipH="1">
              <a:off x="1051505" y="2571155"/>
              <a:ext cx="413100" cy="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3" name="Google Shape;63;p15"/>
            <p:cNvGrpSpPr/>
            <p:nvPr/>
          </p:nvGrpSpPr>
          <p:grpSpPr>
            <a:xfrm>
              <a:off x="1580694" y="1286809"/>
              <a:ext cx="1175226" cy="2514225"/>
              <a:chOff x="9405575" y="2061418"/>
              <a:chExt cx="291605" cy="623846"/>
            </a:xfrm>
          </p:grpSpPr>
          <p:sp>
            <p:nvSpPr>
              <p:cNvPr id="64" name="Google Shape;64;p15"/>
              <p:cNvSpPr/>
              <p:nvPr/>
            </p:nvSpPr>
            <p:spPr>
              <a:xfrm>
                <a:off x="9405575" y="2061418"/>
                <a:ext cx="291379" cy="623846"/>
              </a:xfrm>
              <a:custGeom>
                <a:avLst/>
                <a:gdLst/>
                <a:ahLst/>
                <a:cxnLst/>
                <a:rect l="l" t="t" r="r" b="b"/>
                <a:pathLst>
                  <a:path w="21253" h="45503" extrusionOk="0">
                    <a:moveTo>
                      <a:pt x="17225" y="1059"/>
                    </a:moveTo>
                    <a:cubicBezTo>
                      <a:pt x="20066" y="1059"/>
                      <a:pt x="20192" y="4831"/>
                      <a:pt x="20195" y="4980"/>
                    </a:cubicBezTo>
                    <a:lnTo>
                      <a:pt x="20195" y="42658"/>
                    </a:lnTo>
                    <a:cubicBezTo>
                      <a:pt x="19755" y="43076"/>
                      <a:pt x="18011" y="44441"/>
                      <a:pt x="14035" y="44441"/>
                    </a:cubicBezTo>
                    <a:cubicBezTo>
                      <a:pt x="9143" y="44441"/>
                      <a:pt x="6607" y="41481"/>
                      <a:pt x="6264" y="38549"/>
                    </a:cubicBezTo>
                    <a:cubicBezTo>
                      <a:pt x="6238" y="38342"/>
                      <a:pt x="6089" y="38168"/>
                      <a:pt x="5889" y="38106"/>
                    </a:cubicBezTo>
                    <a:cubicBezTo>
                      <a:pt x="5769" y="38071"/>
                      <a:pt x="2987" y="37194"/>
                      <a:pt x="3045" y="34127"/>
                    </a:cubicBezTo>
                    <a:cubicBezTo>
                      <a:pt x="3067" y="32998"/>
                      <a:pt x="3194" y="32212"/>
                      <a:pt x="3449" y="31665"/>
                    </a:cubicBezTo>
                    <a:cubicBezTo>
                      <a:pt x="3449" y="31665"/>
                      <a:pt x="3682" y="31319"/>
                      <a:pt x="3685" y="31277"/>
                    </a:cubicBezTo>
                    <a:cubicBezTo>
                      <a:pt x="3740" y="31205"/>
                      <a:pt x="3799" y="31141"/>
                      <a:pt x="3863" y="31082"/>
                    </a:cubicBezTo>
                    <a:cubicBezTo>
                      <a:pt x="4404" y="30567"/>
                      <a:pt x="5365" y="30335"/>
                      <a:pt x="7020" y="30335"/>
                    </a:cubicBezTo>
                    <a:cubicBezTo>
                      <a:pt x="7247" y="30335"/>
                      <a:pt x="7486" y="30339"/>
                      <a:pt x="7739" y="30348"/>
                    </a:cubicBezTo>
                    <a:cubicBezTo>
                      <a:pt x="8968" y="30388"/>
                      <a:pt x="10320" y="30407"/>
                      <a:pt x="11768" y="30407"/>
                    </a:cubicBezTo>
                    <a:cubicBezTo>
                      <a:pt x="11975" y="30407"/>
                      <a:pt x="12184" y="30407"/>
                      <a:pt x="12395" y="30406"/>
                    </a:cubicBezTo>
                    <a:lnTo>
                      <a:pt x="12408" y="30406"/>
                    </a:lnTo>
                    <a:cubicBezTo>
                      <a:pt x="12410" y="30406"/>
                      <a:pt x="12412" y="30406"/>
                      <a:pt x="12414" y="30406"/>
                    </a:cubicBezTo>
                    <a:cubicBezTo>
                      <a:pt x="14155" y="30406"/>
                      <a:pt x="15565" y="31819"/>
                      <a:pt x="15565" y="33561"/>
                    </a:cubicBezTo>
                    <a:lnTo>
                      <a:pt x="15565" y="35495"/>
                    </a:lnTo>
                    <a:cubicBezTo>
                      <a:pt x="15559" y="35793"/>
                      <a:pt x="15798" y="36039"/>
                      <a:pt x="16096" y="36039"/>
                    </a:cubicBezTo>
                    <a:cubicBezTo>
                      <a:pt x="16394" y="36039"/>
                      <a:pt x="16636" y="35793"/>
                      <a:pt x="16627" y="35495"/>
                    </a:cubicBezTo>
                    <a:lnTo>
                      <a:pt x="16627" y="33561"/>
                    </a:lnTo>
                    <a:cubicBezTo>
                      <a:pt x="16627" y="31233"/>
                      <a:pt x="14740" y="29345"/>
                      <a:pt x="12414" y="29345"/>
                    </a:cubicBezTo>
                    <a:cubicBezTo>
                      <a:pt x="12412" y="29345"/>
                      <a:pt x="12410" y="29345"/>
                      <a:pt x="12408" y="29345"/>
                    </a:cubicBezTo>
                    <a:lnTo>
                      <a:pt x="12392" y="29345"/>
                    </a:lnTo>
                    <a:cubicBezTo>
                      <a:pt x="12202" y="29346"/>
                      <a:pt x="12014" y="29346"/>
                      <a:pt x="11828" y="29346"/>
                    </a:cubicBezTo>
                    <a:cubicBezTo>
                      <a:pt x="10369" y="29346"/>
                      <a:pt x="9008" y="29324"/>
                      <a:pt x="7772" y="29287"/>
                    </a:cubicBezTo>
                    <a:cubicBezTo>
                      <a:pt x="7513" y="29278"/>
                      <a:pt x="7267" y="29274"/>
                      <a:pt x="7033" y="29274"/>
                    </a:cubicBezTo>
                    <a:cubicBezTo>
                      <a:pt x="5050" y="29274"/>
                      <a:pt x="3893" y="29586"/>
                      <a:pt x="3135" y="30309"/>
                    </a:cubicBezTo>
                    <a:cubicBezTo>
                      <a:pt x="3058" y="30380"/>
                      <a:pt x="2987" y="30458"/>
                      <a:pt x="2922" y="30536"/>
                    </a:cubicBezTo>
                    <a:cubicBezTo>
                      <a:pt x="1045" y="29510"/>
                      <a:pt x="1084" y="26828"/>
                      <a:pt x="1084" y="26799"/>
                    </a:cubicBezTo>
                    <a:lnTo>
                      <a:pt x="1084" y="26786"/>
                    </a:lnTo>
                    <a:lnTo>
                      <a:pt x="1084" y="21470"/>
                    </a:lnTo>
                    <a:cubicBezTo>
                      <a:pt x="1084" y="19979"/>
                      <a:pt x="1450" y="18885"/>
                      <a:pt x="2168" y="18212"/>
                    </a:cubicBezTo>
                    <a:cubicBezTo>
                      <a:pt x="2905" y="17528"/>
                      <a:pt x="3830" y="17480"/>
                      <a:pt x="4078" y="17480"/>
                    </a:cubicBezTo>
                    <a:cubicBezTo>
                      <a:pt x="4118" y="17480"/>
                      <a:pt x="4141" y="17481"/>
                      <a:pt x="4142" y="17481"/>
                    </a:cubicBezTo>
                    <a:cubicBezTo>
                      <a:pt x="4157" y="17483"/>
                      <a:pt x="4172" y="17483"/>
                      <a:pt x="4186" y="17483"/>
                    </a:cubicBezTo>
                    <a:cubicBezTo>
                      <a:pt x="4474" y="17483"/>
                      <a:pt x="4714" y="17249"/>
                      <a:pt x="4714" y="16954"/>
                    </a:cubicBezTo>
                    <a:lnTo>
                      <a:pt x="4714" y="12072"/>
                    </a:lnTo>
                    <a:cubicBezTo>
                      <a:pt x="4714" y="11082"/>
                      <a:pt x="4986" y="10325"/>
                      <a:pt x="5523" y="9820"/>
                    </a:cubicBezTo>
                    <a:cubicBezTo>
                      <a:pt x="6270" y="9115"/>
                      <a:pt x="7348" y="9065"/>
                      <a:pt x="7647" y="9065"/>
                    </a:cubicBezTo>
                    <a:cubicBezTo>
                      <a:pt x="7696" y="9065"/>
                      <a:pt x="7724" y="9066"/>
                      <a:pt x="7726" y="9066"/>
                    </a:cubicBezTo>
                    <a:cubicBezTo>
                      <a:pt x="7739" y="9067"/>
                      <a:pt x="7751" y="9067"/>
                      <a:pt x="7763" y="9067"/>
                    </a:cubicBezTo>
                    <a:cubicBezTo>
                      <a:pt x="8253" y="9067"/>
                      <a:pt x="8483" y="8447"/>
                      <a:pt x="8095" y="8128"/>
                    </a:cubicBezTo>
                    <a:cubicBezTo>
                      <a:pt x="7911" y="7976"/>
                      <a:pt x="7749" y="7749"/>
                      <a:pt x="7937" y="7216"/>
                    </a:cubicBezTo>
                    <a:cubicBezTo>
                      <a:pt x="8312" y="6167"/>
                      <a:pt x="9878" y="4614"/>
                      <a:pt x="11929" y="3269"/>
                    </a:cubicBezTo>
                    <a:cubicBezTo>
                      <a:pt x="13967" y="1926"/>
                      <a:pt x="16044" y="1059"/>
                      <a:pt x="17225" y="1059"/>
                    </a:cubicBezTo>
                    <a:close/>
                    <a:moveTo>
                      <a:pt x="17222" y="1"/>
                    </a:moveTo>
                    <a:cubicBezTo>
                      <a:pt x="14145" y="1"/>
                      <a:pt x="7898" y="4168"/>
                      <a:pt x="6937" y="6863"/>
                    </a:cubicBezTo>
                    <a:cubicBezTo>
                      <a:pt x="6782" y="7300"/>
                      <a:pt x="6752" y="7711"/>
                      <a:pt x="6846" y="8076"/>
                    </a:cubicBezTo>
                    <a:cubicBezTo>
                      <a:pt x="6241" y="8180"/>
                      <a:pt x="5452" y="8435"/>
                      <a:pt x="4805" y="9040"/>
                    </a:cubicBezTo>
                    <a:cubicBezTo>
                      <a:pt x="4041" y="9755"/>
                      <a:pt x="3656" y="10778"/>
                      <a:pt x="3656" y="12075"/>
                    </a:cubicBezTo>
                    <a:lnTo>
                      <a:pt x="3656" y="16446"/>
                    </a:lnTo>
                    <a:cubicBezTo>
                      <a:pt x="3093" y="16511"/>
                      <a:pt x="2220" y="16727"/>
                      <a:pt x="1460" y="17426"/>
                    </a:cubicBezTo>
                    <a:cubicBezTo>
                      <a:pt x="508" y="18303"/>
                      <a:pt x="23" y="19665"/>
                      <a:pt x="23" y="21470"/>
                    </a:cubicBezTo>
                    <a:lnTo>
                      <a:pt x="23" y="26779"/>
                    </a:lnTo>
                    <a:cubicBezTo>
                      <a:pt x="20" y="27006"/>
                      <a:pt x="0" y="30147"/>
                      <a:pt x="2388" y="31454"/>
                    </a:cubicBezTo>
                    <a:cubicBezTo>
                      <a:pt x="2136" y="32118"/>
                      <a:pt x="2006" y="32975"/>
                      <a:pt x="1984" y="34107"/>
                    </a:cubicBezTo>
                    <a:cubicBezTo>
                      <a:pt x="1922" y="37288"/>
                      <a:pt x="4352" y="38614"/>
                      <a:pt x="5254" y="38996"/>
                    </a:cubicBezTo>
                    <a:cubicBezTo>
                      <a:pt x="5533" y="40711"/>
                      <a:pt x="6429" y="42273"/>
                      <a:pt x="7797" y="43428"/>
                    </a:cubicBezTo>
                    <a:cubicBezTo>
                      <a:pt x="9405" y="44784"/>
                      <a:pt x="11560" y="45502"/>
                      <a:pt x="14035" y="45502"/>
                    </a:cubicBezTo>
                    <a:cubicBezTo>
                      <a:pt x="19270" y="45502"/>
                      <a:pt x="21065" y="43292"/>
                      <a:pt x="21140" y="43199"/>
                    </a:cubicBezTo>
                    <a:cubicBezTo>
                      <a:pt x="21214" y="43105"/>
                      <a:pt x="21253" y="42992"/>
                      <a:pt x="21253" y="42872"/>
                    </a:cubicBezTo>
                    <a:lnTo>
                      <a:pt x="21253" y="4967"/>
                    </a:lnTo>
                    <a:cubicBezTo>
                      <a:pt x="21217" y="3249"/>
                      <a:pt x="20328" y="1"/>
                      <a:pt x="172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9535402" y="2540968"/>
                <a:ext cx="161778" cy="68948"/>
              </a:xfrm>
              <a:custGeom>
                <a:avLst/>
                <a:gdLst/>
                <a:ahLst/>
                <a:cxnLst/>
                <a:rect l="l" t="t" r="r" b="b"/>
                <a:pathLst>
                  <a:path w="11800" h="5029" extrusionOk="0">
                    <a:moveTo>
                      <a:pt x="11270" y="1"/>
                    </a:moveTo>
                    <a:cubicBezTo>
                      <a:pt x="11264" y="1"/>
                      <a:pt x="11258" y="1"/>
                      <a:pt x="11252" y="1"/>
                    </a:cubicBezTo>
                    <a:lnTo>
                      <a:pt x="4326" y="1"/>
                    </a:lnTo>
                    <a:cubicBezTo>
                      <a:pt x="1938" y="4"/>
                      <a:pt x="0" y="1939"/>
                      <a:pt x="0" y="4327"/>
                    </a:cubicBezTo>
                    <a:lnTo>
                      <a:pt x="0" y="4498"/>
                    </a:lnTo>
                    <a:cubicBezTo>
                      <a:pt x="0" y="4789"/>
                      <a:pt x="236" y="5029"/>
                      <a:pt x="527" y="5029"/>
                    </a:cubicBezTo>
                    <a:cubicBezTo>
                      <a:pt x="822" y="5029"/>
                      <a:pt x="1061" y="4789"/>
                      <a:pt x="1058" y="4498"/>
                    </a:cubicBezTo>
                    <a:lnTo>
                      <a:pt x="1058" y="4327"/>
                    </a:lnTo>
                    <a:cubicBezTo>
                      <a:pt x="1061" y="2524"/>
                      <a:pt x="2524" y="1062"/>
                      <a:pt x="4326" y="1062"/>
                    </a:cubicBezTo>
                    <a:lnTo>
                      <a:pt x="11252" y="1062"/>
                    </a:lnTo>
                    <a:cubicBezTo>
                      <a:pt x="11256" y="1062"/>
                      <a:pt x="11260" y="1062"/>
                      <a:pt x="11264" y="1062"/>
                    </a:cubicBezTo>
                    <a:cubicBezTo>
                      <a:pt x="11557" y="1062"/>
                      <a:pt x="11799" y="825"/>
                      <a:pt x="11799" y="532"/>
                    </a:cubicBezTo>
                    <a:cubicBezTo>
                      <a:pt x="11799" y="237"/>
                      <a:pt x="11560" y="1"/>
                      <a:pt x="11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9455875" y="2286606"/>
                <a:ext cx="137251" cy="112148"/>
              </a:xfrm>
              <a:custGeom>
                <a:avLst/>
                <a:gdLst/>
                <a:ahLst/>
                <a:cxnLst/>
                <a:rect l="l" t="t" r="r" b="b"/>
                <a:pathLst>
                  <a:path w="10011" h="8180" extrusionOk="0">
                    <a:moveTo>
                      <a:pt x="515" y="1"/>
                    </a:moveTo>
                    <a:cubicBezTo>
                      <a:pt x="230" y="7"/>
                      <a:pt x="0" y="243"/>
                      <a:pt x="0" y="531"/>
                    </a:cubicBezTo>
                    <a:cubicBezTo>
                      <a:pt x="0" y="819"/>
                      <a:pt x="230" y="1052"/>
                      <a:pt x="515" y="1062"/>
                    </a:cubicBezTo>
                    <a:lnTo>
                      <a:pt x="4979" y="1062"/>
                    </a:lnTo>
                    <a:cubicBezTo>
                      <a:pt x="7173" y="1062"/>
                      <a:pt x="8946" y="2838"/>
                      <a:pt x="8949" y="5031"/>
                    </a:cubicBezTo>
                    <a:lnTo>
                      <a:pt x="8949" y="7649"/>
                    </a:lnTo>
                    <a:cubicBezTo>
                      <a:pt x="8949" y="7943"/>
                      <a:pt x="9188" y="8179"/>
                      <a:pt x="9480" y="8179"/>
                    </a:cubicBezTo>
                    <a:cubicBezTo>
                      <a:pt x="9771" y="8179"/>
                      <a:pt x="10010" y="7943"/>
                      <a:pt x="10010" y="7652"/>
                    </a:cubicBezTo>
                    <a:lnTo>
                      <a:pt x="10010" y="5031"/>
                    </a:lnTo>
                    <a:cubicBezTo>
                      <a:pt x="10007" y="2252"/>
                      <a:pt x="7758" y="4"/>
                      <a:pt x="49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9578545" y="2355317"/>
                <a:ext cx="116370" cy="14560"/>
              </a:xfrm>
              <a:custGeom>
                <a:avLst/>
                <a:gdLst/>
                <a:ahLst/>
                <a:cxnLst/>
                <a:rect l="l" t="t" r="r" b="b"/>
                <a:pathLst>
                  <a:path w="8488" h="1062" extrusionOk="0">
                    <a:moveTo>
                      <a:pt x="519" y="0"/>
                    </a:moveTo>
                    <a:cubicBezTo>
                      <a:pt x="231" y="10"/>
                      <a:pt x="1" y="243"/>
                      <a:pt x="1" y="531"/>
                    </a:cubicBezTo>
                    <a:cubicBezTo>
                      <a:pt x="1" y="819"/>
                      <a:pt x="231" y="1051"/>
                      <a:pt x="519" y="1061"/>
                    </a:cubicBezTo>
                    <a:lnTo>
                      <a:pt x="7973" y="1061"/>
                    </a:lnTo>
                    <a:cubicBezTo>
                      <a:pt x="8261" y="1051"/>
                      <a:pt x="8487" y="819"/>
                      <a:pt x="8487" y="531"/>
                    </a:cubicBezTo>
                    <a:cubicBezTo>
                      <a:pt x="8487" y="243"/>
                      <a:pt x="8261" y="10"/>
                      <a:pt x="79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9533620" y="2389824"/>
                <a:ext cx="104429" cy="58240"/>
              </a:xfrm>
              <a:custGeom>
                <a:avLst/>
                <a:gdLst/>
                <a:ahLst/>
                <a:cxnLst/>
                <a:rect l="l" t="t" r="r" b="b"/>
                <a:pathLst>
                  <a:path w="7617" h="4248" extrusionOk="0">
                    <a:moveTo>
                      <a:pt x="2890" y="0"/>
                    </a:moveTo>
                    <a:cubicBezTo>
                      <a:pt x="1295" y="0"/>
                      <a:pt x="4" y="1294"/>
                      <a:pt x="1" y="2889"/>
                    </a:cubicBezTo>
                    <a:lnTo>
                      <a:pt x="1" y="3439"/>
                    </a:lnTo>
                    <a:cubicBezTo>
                      <a:pt x="10" y="3724"/>
                      <a:pt x="243" y="3954"/>
                      <a:pt x="531" y="3954"/>
                    </a:cubicBezTo>
                    <a:cubicBezTo>
                      <a:pt x="819" y="3954"/>
                      <a:pt x="1055" y="3724"/>
                      <a:pt x="1062" y="3439"/>
                    </a:cubicBezTo>
                    <a:lnTo>
                      <a:pt x="1062" y="2889"/>
                    </a:lnTo>
                    <a:cubicBezTo>
                      <a:pt x="1062" y="1880"/>
                      <a:pt x="1880" y="1061"/>
                      <a:pt x="2890" y="1058"/>
                    </a:cubicBezTo>
                    <a:lnTo>
                      <a:pt x="4669" y="1058"/>
                    </a:lnTo>
                    <a:cubicBezTo>
                      <a:pt x="5711" y="1061"/>
                      <a:pt x="6555" y="1902"/>
                      <a:pt x="6555" y="2944"/>
                    </a:cubicBezTo>
                    <a:lnTo>
                      <a:pt x="6555" y="3717"/>
                    </a:lnTo>
                    <a:cubicBezTo>
                      <a:pt x="6555" y="4012"/>
                      <a:pt x="6795" y="4248"/>
                      <a:pt x="7086" y="4248"/>
                    </a:cubicBezTo>
                    <a:cubicBezTo>
                      <a:pt x="7380" y="4248"/>
                      <a:pt x="7617" y="4012"/>
                      <a:pt x="7617" y="3717"/>
                    </a:cubicBezTo>
                    <a:lnTo>
                      <a:pt x="7617" y="2944"/>
                    </a:lnTo>
                    <a:cubicBezTo>
                      <a:pt x="7613" y="1320"/>
                      <a:pt x="6297" y="0"/>
                      <a:pt x="46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9504885" y="2171202"/>
                <a:ext cx="97684" cy="14519"/>
              </a:xfrm>
              <a:custGeom>
                <a:avLst/>
                <a:gdLst/>
                <a:ahLst/>
                <a:cxnLst/>
                <a:rect l="l" t="t" r="r" b="b"/>
                <a:pathLst>
                  <a:path w="7125" h="1059" extrusionOk="0">
                    <a:moveTo>
                      <a:pt x="6598" y="0"/>
                    </a:moveTo>
                    <a:cubicBezTo>
                      <a:pt x="6592" y="0"/>
                      <a:pt x="6587" y="0"/>
                      <a:pt x="6581" y="0"/>
                    </a:cubicBezTo>
                    <a:lnTo>
                      <a:pt x="515" y="0"/>
                    </a:lnTo>
                    <a:cubicBezTo>
                      <a:pt x="227" y="7"/>
                      <a:pt x="0" y="243"/>
                      <a:pt x="0" y="528"/>
                    </a:cubicBezTo>
                    <a:cubicBezTo>
                      <a:pt x="0" y="816"/>
                      <a:pt x="227" y="1052"/>
                      <a:pt x="515" y="1058"/>
                    </a:cubicBezTo>
                    <a:lnTo>
                      <a:pt x="6581" y="1058"/>
                    </a:lnTo>
                    <a:cubicBezTo>
                      <a:pt x="6587" y="1058"/>
                      <a:pt x="6592" y="1059"/>
                      <a:pt x="6598" y="1059"/>
                    </a:cubicBezTo>
                    <a:cubicBezTo>
                      <a:pt x="6888" y="1059"/>
                      <a:pt x="7124" y="823"/>
                      <a:pt x="7124" y="528"/>
                    </a:cubicBezTo>
                    <a:cubicBezTo>
                      <a:pt x="7124" y="236"/>
                      <a:pt x="6888" y="0"/>
                      <a:pt x="6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9587826" y="2129731"/>
                <a:ext cx="106993" cy="97464"/>
              </a:xfrm>
              <a:custGeom>
                <a:avLst/>
                <a:gdLst/>
                <a:ahLst/>
                <a:cxnLst/>
                <a:rect l="l" t="t" r="r" b="b"/>
                <a:pathLst>
                  <a:path w="7804" h="7109" extrusionOk="0">
                    <a:moveTo>
                      <a:pt x="4230" y="0"/>
                    </a:moveTo>
                    <a:cubicBezTo>
                      <a:pt x="4224" y="0"/>
                      <a:pt x="4218" y="0"/>
                      <a:pt x="4213" y="0"/>
                    </a:cubicBezTo>
                    <a:lnTo>
                      <a:pt x="3339" y="0"/>
                    </a:lnTo>
                    <a:cubicBezTo>
                      <a:pt x="1495" y="0"/>
                      <a:pt x="3" y="1495"/>
                      <a:pt x="0" y="3336"/>
                    </a:cubicBezTo>
                    <a:lnTo>
                      <a:pt x="0" y="3850"/>
                    </a:lnTo>
                    <a:cubicBezTo>
                      <a:pt x="3" y="5649"/>
                      <a:pt x="1459" y="7108"/>
                      <a:pt x="3258" y="7108"/>
                    </a:cubicBezTo>
                    <a:lnTo>
                      <a:pt x="7286" y="7108"/>
                    </a:lnTo>
                    <a:cubicBezTo>
                      <a:pt x="7574" y="7102"/>
                      <a:pt x="7804" y="6866"/>
                      <a:pt x="7804" y="6578"/>
                    </a:cubicBezTo>
                    <a:cubicBezTo>
                      <a:pt x="7804" y="6290"/>
                      <a:pt x="7574" y="6057"/>
                      <a:pt x="7286" y="6047"/>
                    </a:cubicBezTo>
                    <a:lnTo>
                      <a:pt x="3258" y="6047"/>
                    </a:lnTo>
                    <a:cubicBezTo>
                      <a:pt x="2045" y="6047"/>
                      <a:pt x="1061" y="5064"/>
                      <a:pt x="1061" y="3850"/>
                    </a:cubicBezTo>
                    <a:lnTo>
                      <a:pt x="1061" y="3336"/>
                    </a:lnTo>
                    <a:cubicBezTo>
                      <a:pt x="1061" y="2081"/>
                      <a:pt x="2080" y="1061"/>
                      <a:pt x="3339" y="1058"/>
                    </a:cubicBezTo>
                    <a:lnTo>
                      <a:pt x="4213" y="1058"/>
                    </a:lnTo>
                    <a:cubicBezTo>
                      <a:pt x="4218" y="1058"/>
                      <a:pt x="4224" y="1059"/>
                      <a:pt x="4230" y="1059"/>
                    </a:cubicBezTo>
                    <a:cubicBezTo>
                      <a:pt x="4520" y="1059"/>
                      <a:pt x="4756" y="823"/>
                      <a:pt x="4756" y="528"/>
                    </a:cubicBezTo>
                    <a:cubicBezTo>
                      <a:pt x="4756" y="236"/>
                      <a:pt x="4520" y="0"/>
                      <a:pt x="4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1" name="Google Shape;71;p15"/>
            <p:cNvCxnSpPr>
              <a:endCxn id="59" idx="6"/>
            </p:cNvCxnSpPr>
            <p:nvPr/>
          </p:nvCxnSpPr>
          <p:spPr>
            <a:xfrm flipH="1">
              <a:off x="1051505" y="3860917"/>
              <a:ext cx="1312200" cy="216000"/>
            </a:xfrm>
            <a:prstGeom prst="bentConnector3">
              <a:avLst>
                <a:gd name="adj1" fmla="val -562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15"/>
            <p:cNvCxnSpPr>
              <a:endCxn id="60" idx="6"/>
            </p:cNvCxnSpPr>
            <p:nvPr/>
          </p:nvCxnSpPr>
          <p:spPr>
            <a:xfrm rot="10800000">
              <a:off x="1051505" y="1066580"/>
              <a:ext cx="1311000" cy="219600"/>
            </a:xfrm>
            <a:prstGeom prst="bentConnector3">
              <a:avLst>
                <a:gd name="adj1" fmla="val 89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3" name="Google Shape;73;p15"/>
          <p:cNvGrpSpPr/>
          <p:nvPr/>
        </p:nvGrpSpPr>
        <p:grpSpPr>
          <a:xfrm>
            <a:off x="6388023" y="768092"/>
            <a:ext cx="2298732" cy="3607325"/>
            <a:chOff x="6388023" y="768092"/>
            <a:chExt cx="2298732" cy="3607325"/>
          </a:xfrm>
        </p:grpSpPr>
        <p:sp>
          <p:nvSpPr>
            <p:cNvPr id="74" name="Google Shape;74;p15"/>
            <p:cNvSpPr/>
            <p:nvPr/>
          </p:nvSpPr>
          <p:spPr>
            <a:xfrm>
              <a:off x="8092455" y="768092"/>
              <a:ext cx="594300" cy="5943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8077530" y="2274617"/>
              <a:ext cx="594300" cy="5943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8092455" y="3781117"/>
              <a:ext cx="594300" cy="5943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7" name="Google Shape;77;p15"/>
            <p:cNvCxnSpPr>
              <a:stCxn id="75" idx="2"/>
            </p:cNvCxnSpPr>
            <p:nvPr/>
          </p:nvCxnSpPr>
          <p:spPr>
            <a:xfrm rot="10800000">
              <a:off x="7652430" y="2570567"/>
              <a:ext cx="425100" cy="1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8" name="Google Shape;78;p15"/>
            <p:cNvGrpSpPr/>
            <p:nvPr/>
          </p:nvGrpSpPr>
          <p:grpSpPr>
            <a:xfrm flipH="1">
              <a:off x="6388023" y="1290146"/>
              <a:ext cx="1175226" cy="2514225"/>
              <a:chOff x="9405575" y="2061418"/>
              <a:chExt cx="291605" cy="623846"/>
            </a:xfrm>
          </p:grpSpPr>
          <p:sp>
            <p:nvSpPr>
              <p:cNvPr id="79" name="Google Shape;79;p15"/>
              <p:cNvSpPr/>
              <p:nvPr/>
            </p:nvSpPr>
            <p:spPr>
              <a:xfrm>
                <a:off x="9405575" y="2061418"/>
                <a:ext cx="291379" cy="623846"/>
              </a:xfrm>
              <a:custGeom>
                <a:avLst/>
                <a:gdLst/>
                <a:ahLst/>
                <a:cxnLst/>
                <a:rect l="l" t="t" r="r" b="b"/>
                <a:pathLst>
                  <a:path w="21253" h="45503" extrusionOk="0">
                    <a:moveTo>
                      <a:pt x="17225" y="1059"/>
                    </a:moveTo>
                    <a:cubicBezTo>
                      <a:pt x="20066" y="1059"/>
                      <a:pt x="20192" y="4831"/>
                      <a:pt x="20195" y="4980"/>
                    </a:cubicBezTo>
                    <a:lnTo>
                      <a:pt x="20195" y="42658"/>
                    </a:lnTo>
                    <a:cubicBezTo>
                      <a:pt x="19755" y="43076"/>
                      <a:pt x="18011" y="44441"/>
                      <a:pt x="14035" y="44441"/>
                    </a:cubicBezTo>
                    <a:cubicBezTo>
                      <a:pt x="9143" y="44441"/>
                      <a:pt x="6607" y="41481"/>
                      <a:pt x="6264" y="38549"/>
                    </a:cubicBezTo>
                    <a:cubicBezTo>
                      <a:pt x="6238" y="38342"/>
                      <a:pt x="6089" y="38168"/>
                      <a:pt x="5889" y="38106"/>
                    </a:cubicBezTo>
                    <a:cubicBezTo>
                      <a:pt x="5769" y="38071"/>
                      <a:pt x="2987" y="37194"/>
                      <a:pt x="3045" y="34127"/>
                    </a:cubicBezTo>
                    <a:cubicBezTo>
                      <a:pt x="3067" y="32998"/>
                      <a:pt x="3194" y="32212"/>
                      <a:pt x="3449" y="31665"/>
                    </a:cubicBezTo>
                    <a:cubicBezTo>
                      <a:pt x="3449" y="31665"/>
                      <a:pt x="3682" y="31319"/>
                      <a:pt x="3685" y="31277"/>
                    </a:cubicBezTo>
                    <a:cubicBezTo>
                      <a:pt x="3740" y="31205"/>
                      <a:pt x="3799" y="31141"/>
                      <a:pt x="3863" y="31082"/>
                    </a:cubicBezTo>
                    <a:cubicBezTo>
                      <a:pt x="4404" y="30567"/>
                      <a:pt x="5365" y="30335"/>
                      <a:pt x="7020" y="30335"/>
                    </a:cubicBezTo>
                    <a:cubicBezTo>
                      <a:pt x="7247" y="30335"/>
                      <a:pt x="7486" y="30339"/>
                      <a:pt x="7739" y="30348"/>
                    </a:cubicBezTo>
                    <a:cubicBezTo>
                      <a:pt x="8968" y="30388"/>
                      <a:pt x="10320" y="30407"/>
                      <a:pt x="11768" y="30407"/>
                    </a:cubicBezTo>
                    <a:cubicBezTo>
                      <a:pt x="11975" y="30407"/>
                      <a:pt x="12184" y="30407"/>
                      <a:pt x="12395" y="30406"/>
                    </a:cubicBezTo>
                    <a:lnTo>
                      <a:pt x="12408" y="30406"/>
                    </a:lnTo>
                    <a:cubicBezTo>
                      <a:pt x="12410" y="30406"/>
                      <a:pt x="12412" y="30406"/>
                      <a:pt x="12414" y="30406"/>
                    </a:cubicBezTo>
                    <a:cubicBezTo>
                      <a:pt x="14155" y="30406"/>
                      <a:pt x="15565" y="31819"/>
                      <a:pt x="15565" y="33561"/>
                    </a:cubicBezTo>
                    <a:lnTo>
                      <a:pt x="15565" y="35495"/>
                    </a:lnTo>
                    <a:cubicBezTo>
                      <a:pt x="15559" y="35793"/>
                      <a:pt x="15798" y="36039"/>
                      <a:pt x="16096" y="36039"/>
                    </a:cubicBezTo>
                    <a:cubicBezTo>
                      <a:pt x="16394" y="36039"/>
                      <a:pt x="16636" y="35793"/>
                      <a:pt x="16627" y="35495"/>
                    </a:cubicBezTo>
                    <a:lnTo>
                      <a:pt x="16627" y="33561"/>
                    </a:lnTo>
                    <a:cubicBezTo>
                      <a:pt x="16627" y="31233"/>
                      <a:pt x="14740" y="29345"/>
                      <a:pt x="12414" y="29345"/>
                    </a:cubicBezTo>
                    <a:cubicBezTo>
                      <a:pt x="12412" y="29345"/>
                      <a:pt x="12410" y="29345"/>
                      <a:pt x="12408" y="29345"/>
                    </a:cubicBezTo>
                    <a:lnTo>
                      <a:pt x="12392" y="29345"/>
                    </a:lnTo>
                    <a:cubicBezTo>
                      <a:pt x="12202" y="29346"/>
                      <a:pt x="12014" y="29346"/>
                      <a:pt x="11828" y="29346"/>
                    </a:cubicBezTo>
                    <a:cubicBezTo>
                      <a:pt x="10369" y="29346"/>
                      <a:pt x="9008" y="29324"/>
                      <a:pt x="7772" y="29287"/>
                    </a:cubicBezTo>
                    <a:cubicBezTo>
                      <a:pt x="7513" y="29278"/>
                      <a:pt x="7267" y="29274"/>
                      <a:pt x="7033" y="29274"/>
                    </a:cubicBezTo>
                    <a:cubicBezTo>
                      <a:pt x="5050" y="29274"/>
                      <a:pt x="3893" y="29586"/>
                      <a:pt x="3135" y="30309"/>
                    </a:cubicBezTo>
                    <a:cubicBezTo>
                      <a:pt x="3058" y="30380"/>
                      <a:pt x="2987" y="30458"/>
                      <a:pt x="2922" y="30536"/>
                    </a:cubicBezTo>
                    <a:cubicBezTo>
                      <a:pt x="1045" y="29510"/>
                      <a:pt x="1084" y="26828"/>
                      <a:pt x="1084" y="26799"/>
                    </a:cubicBezTo>
                    <a:lnTo>
                      <a:pt x="1084" y="26786"/>
                    </a:lnTo>
                    <a:lnTo>
                      <a:pt x="1084" y="21470"/>
                    </a:lnTo>
                    <a:cubicBezTo>
                      <a:pt x="1084" y="19979"/>
                      <a:pt x="1450" y="18885"/>
                      <a:pt x="2168" y="18212"/>
                    </a:cubicBezTo>
                    <a:cubicBezTo>
                      <a:pt x="2905" y="17528"/>
                      <a:pt x="3830" y="17480"/>
                      <a:pt x="4078" y="17480"/>
                    </a:cubicBezTo>
                    <a:cubicBezTo>
                      <a:pt x="4118" y="17480"/>
                      <a:pt x="4141" y="17481"/>
                      <a:pt x="4142" y="17481"/>
                    </a:cubicBezTo>
                    <a:cubicBezTo>
                      <a:pt x="4157" y="17483"/>
                      <a:pt x="4172" y="17483"/>
                      <a:pt x="4186" y="17483"/>
                    </a:cubicBezTo>
                    <a:cubicBezTo>
                      <a:pt x="4474" y="17483"/>
                      <a:pt x="4714" y="17249"/>
                      <a:pt x="4714" y="16954"/>
                    </a:cubicBezTo>
                    <a:lnTo>
                      <a:pt x="4714" y="12072"/>
                    </a:lnTo>
                    <a:cubicBezTo>
                      <a:pt x="4714" y="11082"/>
                      <a:pt x="4986" y="10325"/>
                      <a:pt x="5523" y="9820"/>
                    </a:cubicBezTo>
                    <a:cubicBezTo>
                      <a:pt x="6270" y="9115"/>
                      <a:pt x="7348" y="9065"/>
                      <a:pt x="7647" y="9065"/>
                    </a:cubicBezTo>
                    <a:cubicBezTo>
                      <a:pt x="7696" y="9065"/>
                      <a:pt x="7724" y="9066"/>
                      <a:pt x="7726" y="9066"/>
                    </a:cubicBezTo>
                    <a:cubicBezTo>
                      <a:pt x="7739" y="9067"/>
                      <a:pt x="7751" y="9067"/>
                      <a:pt x="7763" y="9067"/>
                    </a:cubicBezTo>
                    <a:cubicBezTo>
                      <a:pt x="8253" y="9067"/>
                      <a:pt x="8483" y="8447"/>
                      <a:pt x="8095" y="8128"/>
                    </a:cubicBezTo>
                    <a:cubicBezTo>
                      <a:pt x="7911" y="7976"/>
                      <a:pt x="7749" y="7749"/>
                      <a:pt x="7937" y="7216"/>
                    </a:cubicBezTo>
                    <a:cubicBezTo>
                      <a:pt x="8312" y="6167"/>
                      <a:pt x="9878" y="4614"/>
                      <a:pt x="11929" y="3269"/>
                    </a:cubicBezTo>
                    <a:cubicBezTo>
                      <a:pt x="13967" y="1926"/>
                      <a:pt x="16044" y="1059"/>
                      <a:pt x="17225" y="1059"/>
                    </a:cubicBezTo>
                    <a:close/>
                    <a:moveTo>
                      <a:pt x="17222" y="1"/>
                    </a:moveTo>
                    <a:cubicBezTo>
                      <a:pt x="14145" y="1"/>
                      <a:pt x="7898" y="4168"/>
                      <a:pt x="6937" y="6863"/>
                    </a:cubicBezTo>
                    <a:cubicBezTo>
                      <a:pt x="6782" y="7300"/>
                      <a:pt x="6752" y="7711"/>
                      <a:pt x="6846" y="8076"/>
                    </a:cubicBezTo>
                    <a:cubicBezTo>
                      <a:pt x="6241" y="8180"/>
                      <a:pt x="5452" y="8435"/>
                      <a:pt x="4805" y="9040"/>
                    </a:cubicBezTo>
                    <a:cubicBezTo>
                      <a:pt x="4041" y="9755"/>
                      <a:pt x="3656" y="10778"/>
                      <a:pt x="3656" y="12075"/>
                    </a:cubicBezTo>
                    <a:lnTo>
                      <a:pt x="3656" y="16446"/>
                    </a:lnTo>
                    <a:cubicBezTo>
                      <a:pt x="3093" y="16511"/>
                      <a:pt x="2220" y="16727"/>
                      <a:pt x="1460" y="17426"/>
                    </a:cubicBezTo>
                    <a:cubicBezTo>
                      <a:pt x="508" y="18303"/>
                      <a:pt x="23" y="19665"/>
                      <a:pt x="23" y="21470"/>
                    </a:cubicBezTo>
                    <a:lnTo>
                      <a:pt x="23" y="26779"/>
                    </a:lnTo>
                    <a:cubicBezTo>
                      <a:pt x="20" y="27006"/>
                      <a:pt x="0" y="30147"/>
                      <a:pt x="2388" y="31454"/>
                    </a:cubicBezTo>
                    <a:cubicBezTo>
                      <a:pt x="2136" y="32118"/>
                      <a:pt x="2006" y="32975"/>
                      <a:pt x="1984" y="34107"/>
                    </a:cubicBezTo>
                    <a:cubicBezTo>
                      <a:pt x="1922" y="37288"/>
                      <a:pt x="4352" y="38614"/>
                      <a:pt x="5254" y="38996"/>
                    </a:cubicBezTo>
                    <a:cubicBezTo>
                      <a:pt x="5533" y="40711"/>
                      <a:pt x="6429" y="42273"/>
                      <a:pt x="7797" y="43428"/>
                    </a:cubicBezTo>
                    <a:cubicBezTo>
                      <a:pt x="9405" y="44784"/>
                      <a:pt x="11560" y="45502"/>
                      <a:pt x="14035" y="45502"/>
                    </a:cubicBezTo>
                    <a:cubicBezTo>
                      <a:pt x="19270" y="45502"/>
                      <a:pt x="21065" y="43292"/>
                      <a:pt x="21140" y="43199"/>
                    </a:cubicBezTo>
                    <a:cubicBezTo>
                      <a:pt x="21214" y="43105"/>
                      <a:pt x="21253" y="42992"/>
                      <a:pt x="21253" y="42872"/>
                    </a:cubicBezTo>
                    <a:lnTo>
                      <a:pt x="21253" y="4967"/>
                    </a:lnTo>
                    <a:cubicBezTo>
                      <a:pt x="21217" y="3249"/>
                      <a:pt x="20328" y="1"/>
                      <a:pt x="172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9535402" y="2540968"/>
                <a:ext cx="161778" cy="68948"/>
              </a:xfrm>
              <a:custGeom>
                <a:avLst/>
                <a:gdLst/>
                <a:ahLst/>
                <a:cxnLst/>
                <a:rect l="l" t="t" r="r" b="b"/>
                <a:pathLst>
                  <a:path w="11800" h="5029" extrusionOk="0">
                    <a:moveTo>
                      <a:pt x="11270" y="1"/>
                    </a:moveTo>
                    <a:cubicBezTo>
                      <a:pt x="11264" y="1"/>
                      <a:pt x="11258" y="1"/>
                      <a:pt x="11252" y="1"/>
                    </a:cubicBezTo>
                    <a:lnTo>
                      <a:pt x="4326" y="1"/>
                    </a:lnTo>
                    <a:cubicBezTo>
                      <a:pt x="1938" y="4"/>
                      <a:pt x="0" y="1939"/>
                      <a:pt x="0" y="4327"/>
                    </a:cubicBezTo>
                    <a:lnTo>
                      <a:pt x="0" y="4498"/>
                    </a:lnTo>
                    <a:cubicBezTo>
                      <a:pt x="0" y="4789"/>
                      <a:pt x="236" y="5029"/>
                      <a:pt x="527" y="5029"/>
                    </a:cubicBezTo>
                    <a:cubicBezTo>
                      <a:pt x="822" y="5029"/>
                      <a:pt x="1061" y="4789"/>
                      <a:pt x="1058" y="4498"/>
                    </a:cubicBezTo>
                    <a:lnTo>
                      <a:pt x="1058" y="4327"/>
                    </a:lnTo>
                    <a:cubicBezTo>
                      <a:pt x="1061" y="2524"/>
                      <a:pt x="2524" y="1062"/>
                      <a:pt x="4326" y="1062"/>
                    </a:cubicBezTo>
                    <a:lnTo>
                      <a:pt x="11252" y="1062"/>
                    </a:lnTo>
                    <a:cubicBezTo>
                      <a:pt x="11256" y="1062"/>
                      <a:pt x="11260" y="1062"/>
                      <a:pt x="11264" y="1062"/>
                    </a:cubicBezTo>
                    <a:cubicBezTo>
                      <a:pt x="11557" y="1062"/>
                      <a:pt x="11799" y="825"/>
                      <a:pt x="11799" y="532"/>
                    </a:cubicBezTo>
                    <a:cubicBezTo>
                      <a:pt x="11799" y="237"/>
                      <a:pt x="11560" y="1"/>
                      <a:pt x="112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9455875" y="2286606"/>
                <a:ext cx="137251" cy="112148"/>
              </a:xfrm>
              <a:custGeom>
                <a:avLst/>
                <a:gdLst/>
                <a:ahLst/>
                <a:cxnLst/>
                <a:rect l="l" t="t" r="r" b="b"/>
                <a:pathLst>
                  <a:path w="10011" h="8180" extrusionOk="0">
                    <a:moveTo>
                      <a:pt x="515" y="1"/>
                    </a:moveTo>
                    <a:cubicBezTo>
                      <a:pt x="230" y="7"/>
                      <a:pt x="0" y="243"/>
                      <a:pt x="0" y="531"/>
                    </a:cubicBezTo>
                    <a:cubicBezTo>
                      <a:pt x="0" y="819"/>
                      <a:pt x="230" y="1052"/>
                      <a:pt x="515" y="1062"/>
                    </a:cubicBezTo>
                    <a:lnTo>
                      <a:pt x="4979" y="1062"/>
                    </a:lnTo>
                    <a:cubicBezTo>
                      <a:pt x="7173" y="1062"/>
                      <a:pt x="8946" y="2838"/>
                      <a:pt x="8949" y="5031"/>
                    </a:cubicBezTo>
                    <a:lnTo>
                      <a:pt x="8949" y="7649"/>
                    </a:lnTo>
                    <a:cubicBezTo>
                      <a:pt x="8949" y="7943"/>
                      <a:pt x="9188" y="8179"/>
                      <a:pt x="9480" y="8179"/>
                    </a:cubicBezTo>
                    <a:cubicBezTo>
                      <a:pt x="9771" y="8179"/>
                      <a:pt x="10010" y="7943"/>
                      <a:pt x="10010" y="7652"/>
                    </a:cubicBezTo>
                    <a:lnTo>
                      <a:pt x="10010" y="5031"/>
                    </a:lnTo>
                    <a:cubicBezTo>
                      <a:pt x="10007" y="2252"/>
                      <a:pt x="7758" y="4"/>
                      <a:pt x="49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9578545" y="2355317"/>
                <a:ext cx="116370" cy="14560"/>
              </a:xfrm>
              <a:custGeom>
                <a:avLst/>
                <a:gdLst/>
                <a:ahLst/>
                <a:cxnLst/>
                <a:rect l="l" t="t" r="r" b="b"/>
                <a:pathLst>
                  <a:path w="8488" h="1062" extrusionOk="0">
                    <a:moveTo>
                      <a:pt x="519" y="0"/>
                    </a:moveTo>
                    <a:cubicBezTo>
                      <a:pt x="231" y="10"/>
                      <a:pt x="1" y="243"/>
                      <a:pt x="1" y="531"/>
                    </a:cubicBezTo>
                    <a:cubicBezTo>
                      <a:pt x="1" y="819"/>
                      <a:pt x="231" y="1051"/>
                      <a:pt x="519" y="1061"/>
                    </a:cubicBezTo>
                    <a:lnTo>
                      <a:pt x="7973" y="1061"/>
                    </a:lnTo>
                    <a:cubicBezTo>
                      <a:pt x="8261" y="1051"/>
                      <a:pt x="8487" y="819"/>
                      <a:pt x="8487" y="531"/>
                    </a:cubicBezTo>
                    <a:cubicBezTo>
                      <a:pt x="8487" y="243"/>
                      <a:pt x="8261" y="10"/>
                      <a:pt x="79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9533620" y="2389824"/>
                <a:ext cx="104429" cy="58240"/>
              </a:xfrm>
              <a:custGeom>
                <a:avLst/>
                <a:gdLst/>
                <a:ahLst/>
                <a:cxnLst/>
                <a:rect l="l" t="t" r="r" b="b"/>
                <a:pathLst>
                  <a:path w="7617" h="4248" extrusionOk="0">
                    <a:moveTo>
                      <a:pt x="2890" y="0"/>
                    </a:moveTo>
                    <a:cubicBezTo>
                      <a:pt x="1295" y="0"/>
                      <a:pt x="4" y="1294"/>
                      <a:pt x="1" y="2889"/>
                    </a:cubicBezTo>
                    <a:lnTo>
                      <a:pt x="1" y="3439"/>
                    </a:lnTo>
                    <a:cubicBezTo>
                      <a:pt x="10" y="3724"/>
                      <a:pt x="243" y="3954"/>
                      <a:pt x="531" y="3954"/>
                    </a:cubicBezTo>
                    <a:cubicBezTo>
                      <a:pt x="819" y="3954"/>
                      <a:pt x="1055" y="3724"/>
                      <a:pt x="1062" y="3439"/>
                    </a:cubicBezTo>
                    <a:lnTo>
                      <a:pt x="1062" y="2889"/>
                    </a:lnTo>
                    <a:cubicBezTo>
                      <a:pt x="1062" y="1880"/>
                      <a:pt x="1880" y="1061"/>
                      <a:pt x="2890" y="1058"/>
                    </a:cubicBezTo>
                    <a:lnTo>
                      <a:pt x="4669" y="1058"/>
                    </a:lnTo>
                    <a:cubicBezTo>
                      <a:pt x="5711" y="1061"/>
                      <a:pt x="6555" y="1902"/>
                      <a:pt x="6555" y="2944"/>
                    </a:cubicBezTo>
                    <a:lnTo>
                      <a:pt x="6555" y="3717"/>
                    </a:lnTo>
                    <a:cubicBezTo>
                      <a:pt x="6555" y="4012"/>
                      <a:pt x="6795" y="4248"/>
                      <a:pt x="7086" y="4248"/>
                    </a:cubicBezTo>
                    <a:cubicBezTo>
                      <a:pt x="7380" y="4248"/>
                      <a:pt x="7617" y="4012"/>
                      <a:pt x="7617" y="3717"/>
                    </a:cubicBezTo>
                    <a:lnTo>
                      <a:pt x="7617" y="2944"/>
                    </a:lnTo>
                    <a:cubicBezTo>
                      <a:pt x="7613" y="1320"/>
                      <a:pt x="6297" y="0"/>
                      <a:pt x="46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9504885" y="2171202"/>
                <a:ext cx="97684" cy="14519"/>
              </a:xfrm>
              <a:custGeom>
                <a:avLst/>
                <a:gdLst/>
                <a:ahLst/>
                <a:cxnLst/>
                <a:rect l="l" t="t" r="r" b="b"/>
                <a:pathLst>
                  <a:path w="7125" h="1059" extrusionOk="0">
                    <a:moveTo>
                      <a:pt x="6598" y="0"/>
                    </a:moveTo>
                    <a:cubicBezTo>
                      <a:pt x="6592" y="0"/>
                      <a:pt x="6587" y="0"/>
                      <a:pt x="6581" y="0"/>
                    </a:cubicBezTo>
                    <a:lnTo>
                      <a:pt x="515" y="0"/>
                    </a:lnTo>
                    <a:cubicBezTo>
                      <a:pt x="227" y="7"/>
                      <a:pt x="0" y="243"/>
                      <a:pt x="0" y="528"/>
                    </a:cubicBezTo>
                    <a:cubicBezTo>
                      <a:pt x="0" y="816"/>
                      <a:pt x="227" y="1052"/>
                      <a:pt x="515" y="1058"/>
                    </a:cubicBezTo>
                    <a:lnTo>
                      <a:pt x="6581" y="1058"/>
                    </a:lnTo>
                    <a:cubicBezTo>
                      <a:pt x="6587" y="1058"/>
                      <a:pt x="6592" y="1059"/>
                      <a:pt x="6598" y="1059"/>
                    </a:cubicBezTo>
                    <a:cubicBezTo>
                      <a:pt x="6888" y="1059"/>
                      <a:pt x="7124" y="823"/>
                      <a:pt x="7124" y="528"/>
                    </a:cubicBezTo>
                    <a:cubicBezTo>
                      <a:pt x="7124" y="236"/>
                      <a:pt x="6888" y="0"/>
                      <a:pt x="65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9587826" y="2129731"/>
                <a:ext cx="106993" cy="97464"/>
              </a:xfrm>
              <a:custGeom>
                <a:avLst/>
                <a:gdLst/>
                <a:ahLst/>
                <a:cxnLst/>
                <a:rect l="l" t="t" r="r" b="b"/>
                <a:pathLst>
                  <a:path w="7804" h="7109" extrusionOk="0">
                    <a:moveTo>
                      <a:pt x="4230" y="0"/>
                    </a:moveTo>
                    <a:cubicBezTo>
                      <a:pt x="4224" y="0"/>
                      <a:pt x="4218" y="0"/>
                      <a:pt x="4213" y="0"/>
                    </a:cubicBezTo>
                    <a:lnTo>
                      <a:pt x="3339" y="0"/>
                    </a:lnTo>
                    <a:cubicBezTo>
                      <a:pt x="1495" y="0"/>
                      <a:pt x="3" y="1495"/>
                      <a:pt x="0" y="3336"/>
                    </a:cubicBezTo>
                    <a:lnTo>
                      <a:pt x="0" y="3850"/>
                    </a:lnTo>
                    <a:cubicBezTo>
                      <a:pt x="3" y="5649"/>
                      <a:pt x="1459" y="7108"/>
                      <a:pt x="3258" y="7108"/>
                    </a:cubicBezTo>
                    <a:lnTo>
                      <a:pt x="7286" y="7108"/>
                    </a:lnTo>
                    <a:cubicBezTo>
                      <a:pt x="7574" y="7102"/>
                      <a:pt x="7804" y="6866"/>
                      <a:pt x="7804" y="6578"/>
                    </a:cubicBezTo>
                    <a:cubicBezTo>
                      <a:pt x="7804" y="6290"/>
                      <a:pt x="7574" y="6057"/>
                      <a:pt x="7286" y="6047"/>
                    </a:cubicBezTo>
                    <a:lnTo>
                      <a:pt x="3258" y="6047"/>
                    </a:lnTo>
                    <a:cubicBezTo>
                      <a:pt x="2045" y="6047"/>
                      <a:pt x="1061" y="5064"/>
                      <a:pt x="1061" y="3850"/>
                    </a:cubicBezTo>
                    <a:lnTo>
                      <a:pt x="1061" y="3336"/>
                    </a:lnTo>
                    <a:cubicBezTo>
                      <a:pt x="1061" y="2081"/>
                      <a:pt x="2080" y="1061"/>
                      <a:pt x="3339" y="1058"/>
                    </a:cubicBezTo>
                    <a:lnTo>
                      <a:pt x="4213" y="1058"/>
                    </a:lnTo>
                    <a:cubicBezTo>
                      <a:pt x="4218" y="1058"/>
                      <a:pt x="4224" y="1059"/>
                      <a:pt x="4230" y="1059"/>
                    </a:cubicBezTo>
                    <a:cubicBezTo>
                      <a:pt x="4520" y="1059"/>
                      <a:pt x="4756" y="823"/>
                      <a:pt x="4756" y="528"/>
                    </a:cubicBezTo>
                    <a:cubicBezTo>
                      <a:pt x="4756" y="236"/>
                      <a:pt x="4520" y="0"/>
                      <a:pt x="42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6" name="Google Shape;86;p15"/>
            <p:cNvCxnSpPr>
              <a:endCxn id="74" idx="2"/>
            </p:cNvCxnSpPr>
            <p:nvPr/>
          </p:nvCxnSpPr>
          <p:spPr>
            <a:xfrm rot="10800000" flipH="1">
              <a:off x="6780555" y="1065242"/>
              <a:ext cx="1311900" cy="224100"/>
            </a:xfrm>
            <a:prstGeom prst="bentConnector3">
              <a:avLst>
                <a:gd name="adj1" fmla="val 108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15"/>
            <p:cNvCxnSpPr>
              <a:endCxn id="76" idx="2"/>
            </p:cNvCxnSpPr>
            <p:nvPr/>
          </p:nvCxnSpPr>
          <p:spPr>
            <a:xfrm>
              <a:off x="6778755" y="3865867"/>
              <a:ext cx="1313700" cy="212400"/>
            </a:xfrm>
            <a:prstGeom prst="bentConnector3">
              <a:avLst>
                <a:gd name="adj1" fmla="val -28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8" name="Google Shape;88;p15"/>
          <p:cNvGrpSpPr/>
          <p:nvPr/>
        </p:nvGrpSpPr>
        <p:grpSpPr>
          <a:xfrm>
            <a:off x="584260" y="896488"/>
            <a:ext cx="340168" cy="340168"/>
            <a:chOff x="5648375" y="238125"/>
            <a:chExt cx="483125" cy="483125"/>
          </a:xfrm>
        </p:grpSpPr>
        <p:sp>
          <p:nvSpPr>
            <p:cNvPr id="89" name="Google Shape;89;p15"/>
            <p:cNvSpPr/>
            <p:nvPr/>
          </p:nvSpPr>
          <p:spPr>
            <a:xfrm>
              <a:off x="564837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570595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584750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5989025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570595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584750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5989025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570595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584750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5989025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9" name="Google Shape;99;p15"/>
          <p:cNvGrpSpPr/>
          <p:nvPr/>
        </p:nvGrpSpPr>
        <p:grpSpPr>
          <a:xfrm>
            <a:off x="586586" y="2478766"/>
            <a:ext cx="335504" cy="185953"/>
            <a:chOff x="896050" y="2725450"/>
            <a:chExt cx="476500" cy="264100"/>
          </a:xfrm>
        </p:grpSpPr>
        <p:sp>
          <p:nvSpPr>
            <p:cNvPr id="100" name="Google Shape;100;p15"/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3" name="Google Shape;103;p15"/>
          <p:cNvGrpSpPr/>
          <p:nvPr/>
        </p:nvGrpSpPr>
        <p:grpSpPr>
          <a:xfrm>
            <a:off x="587076" y="3924214"/>
            <a:ext cx="334536" cy="308132"/>
            <a:chOff x="2680100" y="2638725"/>
            <a:chExt cx="475125" cy="437625"/>
          </a:xfrm>
        </p:grpSpPr>
        <p:sp>
          <p:nvSpPr>
            <p:cNvPr id="104" name="Google Shape;104;p15"/>
            <p:cNvSpPr/>
            <p:nvPr/>
          </p:nvSpPr>
          <p:spPr>
            <a:xfrm>
              <a:off x="2680100" y="2638725"/>
              <a:ext cx="475125" cy="437625"/>
            </a:xfrm>
            <a:custGeom>
              <a:avLst/>
              <a:gdLst/>
              <a:ahLst/>
              <a:cxnLst/>
              <a:rect l="l" t="t" r="r" b="b"/>
              <a:pathLst>
                <a:path w="19005" h="17505" extrusionOk="0">
                  <a:moveTo>
                    <a:pt x="11399" y="1133"/>
                  </a:moveTo>
                  <a:cubicBezTo>
                    <a:pt x="11803" y="1133"/>
                    <a:pt x="12130" y="1462"/>
                    <a:pt x="12133" y="1867"/>
                  </a:cubicBezTo>
                  <a:lnTo>
                    <a:pt x="12133" y="3301"/>
                  </a:lnTo>
                  <a:lnTo>
                    <a:pt x="6876" y="3301"/>
                  </a:lnTo>
                  <a:lnTo>
                    <a:pt x="6873" y="1867"/>
                  </a:lnTo>
                  <a:cubicBezTo>
                    <a:pt x="6876" y="1462"/>
                    <a:pt x="7202" y="1133"/>
                    <a:pt x="7606" y="1133"/>
                  </a:cubicBezTo>
                  <a:close/>
                  <a:moveTo>
                    <a:pt x="2815" y="4433"/>
                  </a:moveTo>
                  <a:lnTo>
                    <a:pt x="2815" y="5430"/>
                  </a:lnTo>
                  <a:cubicBezTo>
                    <a:pt x="2815" y="5880"/>
                    <a:pt x="2449" y="6245"/>
                    <a:pt x="1999" y="6245"/>
                  </a:cubicBezTo>
                  <a:lnTo>
                    <a:pt x="1133" y="6245"/>
                  </a:lnTo>
                  <a:lnTo>
                    <a:pt x="1133" y="4433"/>
                  </a:lnTo>
                  <a:close/>
                  <a:moveTo>
                    <a:pt x="17873" y="4433"/>
                  </a:moveTo>
                  <a:lnTo>
                    <a:pt x="17873" y="6248"/>
                  </a:lnTo>
                  <a:lnTo>
                    <a:pt x="17006" y="6248"/>
                  </a:lnTo>
                  <a:cubicBezTo>
                    <a:pt x="16556" y="6248"/>
                    <a:pt x="16191" y="5883"/>
                    <a:pt x="16191" y="5433"/>
                  </a:cubicBezTo>
                  <a:lnTo>
                    <a:pt x="16191" y="4433"/>
                  </a:lnTo>
                  <a:close/>
                  <a:moveTo>
                    <a:pt x="15058" y="4430"/>
                  </a:moveTo>
                  <a:lnTo>
                    <a:pt x="15058" y="5430"/>
                  </a:lnTo>
                  <a:cubicBezTo>
                    <a:pt x="15058" y="6505"/>
                    <a:pt x="15931" y="7377"/>
                    <a:pt x="17006" y="7377"/>
                  </a:cubicBezTo>
                  <a:lnTo>
                    <a:pt x="17873" y="7377"/>
                  </a:lnTo>
                  <a:lnTo>
                    <a:pt x="17873" y="13422"/>
                  </a:lnTo>
                  <a:lnTo>
                    <a:pt x="17006" y="13422"/>
                  </a:lnTo>
                  <a:cubicBezTo>
                    <a:pt x="15931" y="13425"/>
                    <a:pt x="15058" y="14295"/>
                    <a:pt x="15058" y="15373"/>
                  </a:cubicBezTo>
                  <a:lnTo>
                    <a:pt x="15058" y="16369"/>
                  </a:lnTo>
                  <a:lnTo>
                    <a:pt x="3947" y="16369"/>
                  </a:lnTo>
                  <a:lnTo>
                    <a:pt x="3947" y="15373"/>
                  </a:lnTo>
                  <a:cubicBezTo>
                    <a:pt x="3947" y="14295"/>
                    <a:pt x="3074" y="13425"/>
                    <a:pt x="1999" y="13422"/>
                  </a:cubicBezTo>
                  <a:lnTo>
                    <a:pt x="1133" y="13422"/>
                  </a:lnTo>
                  <a:lnTo>
                    <a:pt x="1133" y="7377"/>
                  </a:lnTo>
                  <a:lnTo>
                    <a:pt x="1999" y="7377"/>
                  </a:lnTo>
                  <a:cubicBezTo>
                    <a:pt x="3074" y="7377"/>
                    <a:pt x="3947" y="6505"/>
                    <a:pt x="3947" y="5430"/>
                  </a:cubicBezTo>
                  <a:lnTo>
                    <a:pt x="3947" y="4430"/>
                  </a:lnTo>
                  <a:close/>
                  <a:moveTo>
                    <a:pt x="1999" y="14557"/>
                  </a:moveTo>
                  <a:cubicBezTo>
                    <a:pt x="2449" y="14557"/>
                    <a:pt x="2815" y="14923"/>
                    <a:pt x="2815" y="15376"/>
                  </a:cubicBezTo>
                  <a:lnTo>
                    <a:pt x="2815" y="16372"/>
                  </a:lnTo>
                  <a:lnTo>
                    <a:pt x="1133" y="16372"/>
                  </a:lnTo>
                  <a:lnTo>
                    <a:pt x="1133" y="14557"/>
                  </a:lnTo>
                  <a:close/>
                  <a:moveTo>
                    <a:pt x="17873" y="14557"/>
                  </a:moveTo>
                  <a:lnTo>
                    <a:pt x="17873" y="16372"/>
                  </a:lnTo>
                  <a:lnTo>
                    <a:pt x="16191" y="16372"/>
                  </a:lnTo>
                  <a:lnTo>
                    <a:pt x="16191" y="15376"/>
                  </a:lnTo>
                  <a:cubicBezTo>
                    <a:pt x="16191" y="14923"/>
                    <a:pt x="16556" y="14557"/>
                    <a:pt x="17006" y="14557"/>
                  </a:cubicBezTo>
                  <a:close/>
                  <a:moveTo>
                    <a:pt x="7606" y="1"/>
                  </a:moveTo>
                  <a:cubicBezTo>
                    <a:pt x="6577" y="1"/>
                    <a:pt x="5743" y="837"/>
                    <a:pt x="5743" y="1867"/>
                  </a:cubicBezTo>
                  <a:lnTo>
                    <a:pt x="5743" y="3301"/>
                  </a:lnTo>
                  <a:lnTo>
                    <a:pt x="1133" y="3301"/>
                  </a:lnTo>
                  <a:cubicBezTo>
                    <a:pt x="508" y="3301"/>
                    <a:pt x="0" y="3808"/>
                    <a:pt x="0" y="4433"/>
                  </a:cubicBezTo>
                  <a:lnTo>
                    <a:pt x="0" y="16372"/>
                  </a:lnTo>
                  <a:cubicBezTo>
                    <a:pt x="0" y="16997"/>
                    <a:pt x="508" y="17504"/>
                    <a:pt x="1133" y="17504"/>
                  </a:cubicBezTo>
                  <a:lnTo>
                    <a:pt x="17873" y="17504"/>
                  </a:lnTo>
                  <a:cubicBezTo>
                    <a:pt x="18498" y="17504"/>
                    <a:pt x="19005" y="16997"/>
                    <a:pt x="19005" y="16372"/>
                  </a:cubicBezTo>
                  <a:lnTo>
                    <a:pt x="19005" y="4430"/>
                  </a:lnTo>
                  <a:cubicBezTo>
                    <a:pt x="19005" y="3805"/>
                    <a:pt x="18498" y="3298"/>
                    <a:pt x="17873" y="3298"/>
                  </a:cubicBezTo>
                  <a:lnTo>
                    <a:pt x="13265" y="3298"/>
                  </a:lnTo>
                  <a:lnTo>
                    <a:pt x="13265" y="1864"/>
                  </a:lnTo>
                  <a:cubicBezTo>
                    <a:pt x="13262" y="834"/>
                    <a:pt x="12428" y="1"/>
                    <a:pt x="11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2795000" y="2810525"/>
              <a:ext cx="237800" cy="164300"/>
            </a:xfrm>
            <a:custGeom>
              <a:avLst/>
              <a:gdLst/>
              <a:ahLst/>
              <a:cxnLst/>
              <a:rect l="l" t="t" r="r" b="b"/>
              <a:pathLst>
                <a:path w="9512" h="6572" extrusionOk="0">
                  <a:moveTo>
                    <a:pt x="8379" y="1133"/>
                  </a:moveTo>
                  <a:lnTo>
                    <a:pt x="8379" y="5439"/>
                  </a:lnTo>
                  <a:lnTo>
                    <a:pt x="1132" y="5439"/>
                  </a:lnTo>
                  <a:lnTo>
                    <a:pt x="1132" y="1133"/>
                  </a:lnTo>
                  <a:close/>
                  <a:moveTo>
                    <a:pt x="568" y="1"/>
                  </a:moveTo>
                  <a:cubicBezTo>
                    <a:pt x="254" y="1"/>
                    <a:pt x="0" y="255"/>
                    <a:pt x="0" y="566"/>
                  </a:cubicBezTo>
                  <a:lnTo>
                    <a:pt x="0" y="6007"/>
                  </a:lnTo>
                  <a:cubicBezTo>
                    <a:pt x="0" y="6318"/>
                    <a:pt x="254" y="6571"/>
                    <a:pt x="568" y="6571"/>
                  </a:cubicBezTo>
                  <a:lnTo>
                    <a:pt x="8947" y="6571"/>
                  </a:lnTo>
                  <a:cubicBezTo>
                    <a:pt x="9258" y="6571"/>
                    <a:pt x="9511" y="6318"/>
                    <a:pt x="9511" y="6007"/>
                  </a:cubicBezTo>
                  <a:lnTo>
                    <a:pt x="9511" y="566"/>
                  </a:lnTo>
                  <a:cubicBezTo>
                    <a:pt x="9511" y="255"/>
                    <a:pt x="9258" y="1"/>
                    <a:pt x="8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2871900" y="2856725"/>
              <a:ext cx="91525" cy="28350"/>
            </a:xfrm>
            <a:custGeom>
              <a:avLst/>
              <a:gdLst/>
              <a:ahLst/>
              <a:cxnLst/>
              <a:rect l="l" t="t" r="r" b="b"/>
              <a:pathLst>
                <a:path w="3661" h="1134" extrusionOk="0">
                  <a:moveTo>
                    <a:pt x="565" y="1"/>
                  </a:moveTo>
                  <a:cubicBezTo>
                    <a:pt x="254" y="1"/>
                    <a:pt x="1" y="254"/>
                    <a:pt x="1" y="565"/>
                  </a:cubicBezTo>
                  <a:cubicBezTo>
                    <a:pt x="1" y="879"/>
                    <a:pt x="254" y="1133"/>
                    <a:pt x="565" y="1133"/>
                  </a:cubicBezTo>
                  <a:lnTo>
                    <a:pt x="3096" y="1133"/>
                  </a:lnTo>
                  <a:cubicBezTo>
                    <a:pt x="3407" y="1133"/>
                    <a:pt x="3660" y="879"/>
                    <a:pt x="3660" y="565"/>
                  </a:cubicBezTo>
                  <a:cubicBezTo>
                    <a:pt x="3660" y="254"/>
                    <a:pt x="3407" y="1"/>
                    <a:pt x="3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2845500" y="2900300"/>
              <a:ext cx="144350" cy="28325"/>
            </a:xfrm>
            <a:custGeom>
              <a:avLst/>
              <a:gdLst/>
              <a:ahLst/>
              <a:cxnLst/>
              <a:rect l="l" t="t" r="r" b="b"/>
              <a:pathLst>
                <a:path w="5774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2"/>
                    <a:pt x="565" y="1132"/>
                  </a:cubicBezTo>
                  <a:lnTo>
                    <a:pt x="5209" y="1132"/>
                  </a:lnTo>
                  <a:cubicBezTo>
                    <a:pt x="5520" y="1132"/>
                    <a:pt x="5773" y="879"/>
                    <a:pt x="5773" y="568"/>
                  </a:cubicBezTo>
                  <a:cubicBezTo>
                    <a:pt x="5773" y="254"/>
                    <a:pt x="5520" y="0"/>
                    <a:pt x="5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8" name="Google Shape;108;p15"/>
          <p:cNvGrpSpPr/>
          <p:nvPr/>
        </p:nvGrpSpPr>
        <p:grpSpPr>
          <a:xfrm>
            <a:off x="8255077" y="2401677"/>
            <a:ext cx="239183" cy="340186"/>
            <a:chOff x="3342275" y="2615925"/>
            <a:chExt cx="339700" cy="483150"/>
          </a:xfrm>
        </p:grpSpPr>
        <p:sp>
          <p:nvSpPr>
            <p:cNvPr id="109" name="Google Shape;109;p15"/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1" name="Google Shape;111;p15"/>
          <p:cNvGrpSpPr/>
          <p:nvPr/>
        </p:nvGrpSpPr>
        <p:grpSpPr>
          <a:xfrm>
            <a:off x="8231586" y="895152"/>
            <a:ext cx="312955" cy="340168"/>
            <a:chOff x="2100300" y="3804850"/>
            <a:chExt cx="444475" cy="483125"/>
          </a:xfrm>
        </p:grpSpPr>
        <p:sp>
          <p:nvSpPr>
            <p:cNvPr id="112" name="Google Shape;112;p15"/>
            <p:cNvSpPr/>
            <p:nvPr/>
          </p:nvSpPr>
          <p:spPr>
            <a:xfrm>
              <a:off x="2100300" y="3804850"/>
              <a:ext cx="444475" cy="483125"/>
            </a:xfrm>
            <a:custGeom>
              <a:avLst/>
              <a:gdLst/>
              <a:ahLst/>
              <a:cxnLst/>
              <a:rect l="l" t="t" r="r" b="b"/>
              <a:pathLst>
                <a:path w="17779" h="19325" extrusionOk="0">
                  <a:moveTo>
                    <a:pt x="2123" y="4001"/>
                  </a:moveTo>
                  <a:cubicBezTo>
                    <a:pt x="2627" y="4001"/>
                    <a:pt x="2881" y="4611"/>
                    <a:pt x="2524" y="4967"/>
                  </a:cubicBezTo>
                  <a:cubicBezTo>
                    <a:pt x="2408" y="5083"/>
                    <a:pt x="2265" y="5134"/>
                    <a:pt x="2126" y="5134"/>
                  </a:cubicBezTo>
                  <a:cubicBezTo>
                    <a:pt x="1835" y="5134"/>
                    <a:pt x="1558" y="4909"/>
                    <a:pt x="1558" y="4569"/>
                  </a:cubicBezTo>
                  <a:cubicBezTo>
                    <a:pt x="1558" y="4255"/>
                    <a:pt x="1809" y="4001"/>
                    <a:pt x="2123" y="4001"/>
                  </a:cubicBezTo>
                  <a:close/>
                  <a:moveTo>
                    <a:pt x="15710" y="4001"/>
                  </a:moveTo>
                  <a:cubicBezTo>
                    <a:pt x="16215" y="4001"/>
                    <a:pt x="16468" y="4611"/>
                    <a:pt x="16112" y="4967"/>
                  </a:cubicBezTo>
                  <a:cubicBezTo>
                    <a:pt x="15995" y="5083"/>
                    <a:pt x="15853" y="5134"/>
                    <a:pt x="15714" y="5134"/>
                  </a:cubicBezTo>
                  <a:cubicBezTo>
                    <a:pt x="15423" y="5134"/>
                    <a:pt x="15146" y="4909"/>
                    <a:pt x="15146" y="4569"/>
                  </a:cubicBezTo>
                  <a:cubicBezTo>
                    <a:pt x="15146" y="4255"/>
                    <a:pt x="15396" y="4001"/>
                    <a:pt x="15710" y="4001"/>
                  </a:cubicBezTo>
                  <a:close/>
                  <a:moveTo>
                    <a:pt x="8917" y="1132"/>
                  </a:moveTo>
                  <a:cubicBezTo>
                    <a:pt x="9551" y="1132"/>
                    <a:pt x="10251" y="1993"/>
                    <a:pt x="10789" y="3436"/>
                  </a:cubicBezTo>
                  <a:cubicBezTo>
                    <a:pt x="10894" y="3723"/>
                    <a:pt x="10994" y="4028"/>
                    <a:pt x="11084" y="4345"/>
                  </a:cubicBezTo>
                  <a:cubicBezTo>
                    <a:pt x="10345" y="4590"/>
                    <a:pt x="9623" y="4877"/>
                    <a:pt x="8917" y="5203"/>
                  </a:cubicBezTo>
                  <a:cubicBezTo>
                    <a:pt x="8210" y="4877"/>
                    <a:pt x="7488" y="4590"/>
                    <a:pt x="6749" y="4345"/>
                  </a:cubicBezTo>
                  <a:cubicBezTo>
                    <a:pt x="6842" y="4028"/>
                    <a:pt x="6939" y="3723"/>
                    <a:pt x="7044" y="3436"/>
                  </a:cubicBezTo>
                  <a:cubicBezTo>
                    <a:pt x="7582" y="1993"/>
                    <a:pt x="8282" y="1132"/>
                    <a:pt x="8917" y="1132"/>
                  </a:cubicBezTo>
                  <a:close/>
                  <a:moveTo>
                    <a:pt x="6483" y="5453"/>
                  </a:moveTo>
                  <a:cubicBezTo>
                    <a:pt x="6845" y="5577"/>
                    <a:pt x="7217" y="5713"/>
                    <a:pt x="7591" y="5867"/>
                  </a:cubicBezTo>
                  <a:cubicBezTo>
                    <a:pt x="7371" y="5985"/>
                    <a:pt x="7153" y="6105"/>
                    <a:pt x="6936" y="6229"/>
                  </a:cubicBezTo>
                  <a:cubicBezTo>
                    <a:pt x="6715" y="6356"/>
                    <a:pt x="6501" y="6486"/>
                    <a:pt x="6287" y="6619"/>
                  </a:cubicBezTo>
                  <a:cubicBezTo>
                    <a:pt x="6341" y="6217"/>
                    <a:pt x="6407" y="5831"/>
                    <a:pt x="6483" y="5453"/>
                  </a:cubicBezTo>
                  <a:close/>
                  <a:moveTo>
                    <a:pt x="11350" y="5453"/>
                  </a:moveTo>
                  <a:cubicBezTo>
                    <a:pt x="11426" y="5831"/>
                    <a:pt x="11492" y="6217"/>
                    <a:pt x="11546" y="6619"/>
                  </a:cubicBezTo>
                  <a:cubicBezTo>
                    <a:pt x="11335" y="6486"/>
                    <a:pt x="11118" y="6356"/>
                    <a:pt x="10897" y="6229"/>
                  </a:cubicBezTo>
                  <a:cubicBezTo>
                    <a:pt x="10677" y="6102"/>
                    <a:pt x="10459" y="5982"/>
                    <a:pt x="10242" y="5867"/>
                  </a:cubicBezTo>
                  <a:cubicBezTo>
                    <a:pt x="10619" y="5716"/>
                    <a:pt x="10988" y="5574"/>
                    <a:pt x="11350" y="5453"/>
                  </a:cubicBezTo>
                  <a:close/>
                  <a:moveTo>
                    <a:pt x="3799" y="4852"/>
                  </a:moveTo>
                  <a:cubicBezTo>
                    <a:pt x="4336" y="4904"/>
                    <a:pt x="4870" y="4997"/>
                    <a:pt x="5396" y="5133"/>
                  </a:cubicBezTo>
                  <a:cubicBezTo>
                    <a:pt x="5239" y="5894"/>
                    <a:pt x="5124" y="6661"/>
                    <a:pt x="5055" y="7434"/>
                  </a:cubicBezTo>
                  <a:cubicBezTo>
                    <a:pt x="4421" y="7881"/>
                    <a:pt x="3811" y="8361"/>
                    <a:pt x="3231" y="8877"/>
                  </a:cubicBezTo>
                  <a:cubicBezTo>
                    <a:pt x="3004" y="8645"/>
                    <a:pt x="2796" y="8412"/>
                    <a:pt x="2606" y="8180"/>
                  </a:cubicBezTo>
                  <a:cubicBezTo>
                    <a:pt x="1969" y="7404"/>
                    <a:pt x="1579" y="6691"/>
                    <a:pt x="1483" y="6139"/>
                  </a:cubicBezTo>
                  <a:lnTo>
                    <a:pt x="1483" y="6139"/>
                  </a:lnTo>
                  <a:cubicBezTo>
                    <a:pt x="1695" y="6225"/>
                    <a:pt x="1912" y="6266"/>
                    <a:pt x="2125" y="6266"/>
                  </a:cubicBezTo>
                  <a:cubicBezTo>
                    <a:pt x="2922" y="6266"/>
                    <a:pt x="3656" y="5698"/>
                    <a:pt x="3799" y="4852"/>
                  </a:cubicBezTo>
                  <a:close/>
                  <a:moveTo>
                    <a:pt x="14037" y="4852"/>
                  </a:moveTo>
                  <a:cubicBezTo>
                    <a:pt x="14180" y="5698"/>
                    <a:pt x="14914" y="6266"/>
                    <a:pt x="15711" y="6266"/>
                  </a:cubicBezTo>
                  <a:cubicBezTo>
                    <a:pt x="15924" y="6266"/>
                    <a:pt x="16141" y="6225"/>
                    <a:pt x="16353" y="6139"/>
                  </a:cubicBezTo>
                  <a:lnTo>
                    <a:pt x="16353" y="6139"/>
                  </a:lnTo>
                  <a:cubicBezTo>
                    <a:pt x="16254" y="6691"/>
                    <a:pt x="15867" y="7404"/>
                    <a:pt x="15227" y="8180"/>
                  </a:cubicBezTo>
                  <a:cubicBezTo>
                    <a:pt x="15037" y="8412"/>
                    <a:pt x="14829" y="8645"/>
                    <a:pt x="14602" y="8877"/>
                  </a:cubicBezTo>
                  <a:cubicBezTo>
                    <a:pt x="14022" y="8361"/>
                    <a:pt x="13412" y="7881"/>
                    <a:pt x="12778" y="7434"/>
                  </a:cubicBezTo>
                  <a:cubicBezTo>
                    <a:pt x="12709" y="6661"/>
                    <a:pt x="12594" y="5894"/>
                    <a:pt x="12440" y="5133"/>
                  </a:cubicBezTo>
                  <a:cubicBezTo>
                    <a:pt x="12963" y="4997"/>
                    <a:pt x="13497" y="4904"/>
                    <a:pt x="14037" y="4852"/>
                  </a:cubicBezTo>
                  <a:close/>
                  <a:moveTo>
                    <a:pt x="4964" y="8908"/>
                  </a:moveTo>
                  <a:lnTo>
                    <a:pt x="4964" y="8908"/>
                  </a:lnTo>
                  <a:cubicBezTo>
                    <a:pt x="4958" y="9158"/>
                    <a:pt x="4955" y="9409"/>
                    <a:pt x="4955" y="9662"/>
                  </a:cubicBezTo>
                  <a:cubicBezTo>
                    <a:pt x="4952" y="9916"/>
                    <a:pt x="4958" y="10167"/>
                    <a:pt x="4964" y="10417"/>
                  </a:cubicBezTo>
                  <a:cubicBezTo>
                    <a:pt x="4644" y="10170"/>
                    <a:pt x="4339" y="9916"/>
                    <a:pt x="4052" y="9662"/>
                  </a:cubicBezTo>
                  <a:cubicBezTo>
                    <a:pt x="4339" y="9409"/>
                    <a:pt x="4644" y="9155"/>
                    <a:pt x="4964" y="8908"/>
                  </a:cubicBezTo>
                  <a:close/>
                  <a:moveTo>
                    <a:pt x="12869" y="8908"/>
                  </a:moveTo>
                  <a:lnTo>
                    <a:pt x="12869" y="8908"/>
                  </a:lnTo>
                  <a:cubicBezTo>
                    <a:pt x="13189" y="9155"/>
                    <a:pt x="13491" y="9409"/>
                    <a:pt x="13781" y="9662"/>
                  </a:cubicBezTo>
                  <a:cubicBezTo>
                    <a:pt x="13494" y="9916"/>
                    <a:pt x="13189" y="10170"/>
                    <a:pt x="12869" y="10417"/>
                  </a:cubicBezTo>
                  <a:cubicBezTo>
                    <a:pt x="12875" y="10167"/>
                    <a:pt x="12878" y="9916"/>
                    <a:pt x="12881" y="9662"/>
                  </a:cubicBezTo>
                  <a:cubicBezTo>
                    <a:pt x="12881" y="9409"/>
                    <a:pt x="12875" y="9158"/>
                    <a:pt x="12869" y="8908"/>
                  </a:cubicBezTo>
                  <a:close/>
                  <a:moveTo>
                    <a:pt x="8917" y="6459"/>
                  </a:moveTo>
                  <a:cubicBezTo>
                    <a:pt x="9391" y="6688"/>
                    <a:pt x="9865" y="6942"/>
                    <a:pt x="10333" y="7211"/>
                  </a:cubicBezTo>
                  <a:cubicBezTo>
                    <a:pt x="10801" y="7482"/>
                    <a:pt x="11260" y="7766"/>
                    <a:pt x="11694" y="8059"/>
                  </a:cubicBezTo>
                  <a:cubicBezTo>
                    <a:pt x="11728" y="8581"/>
                    <a:pt x="11749" y="9119"/>
                    <a:pt x="11749" y="9662"/>
                  </a:cubicBezTo>
                  <a:cubicBezTo>
                    <a:pt x="11749" y="10206"/>
                    <a:pt x="11728" y="10743"/>
                    <a:pt x="11694" y="11266"/>
                  </a:cubicBezTo>
                  <a:cubicBezTo>
                    <a:pt x="11260" y="11559"/>
                    <a:pt x="10804" y="11839"/>
                    <a:pt x="10333" y="12114"/>
                  </a:cubicBezTo>
                  <a:cubicBezTo>
                    <a:pt x="9862" y="12386"/>
                    <a:pt x="9388" y="12637"/>
                    <a:pt x="8920" y="12869"/>
                  </a:cubicBezTo>
                  <a:cubicBezTo>
                    <a:pt x="8445" y="12640"/>
                    <a:pt x="7971" y="12386"/>
                    <a:pt x="7500" y="12114"/>
                  </a:cubicBezTo>
                  <a:cubicBezTo>
                    <a:pt x="7032" y="11842"/>
                    <a:pt x="6576" y="11559"/>
                    <a:pt x="6139" y="11266"/>
                  </a:cubicBezTo>
                  <a:cubicBezTo>
                    <a:pt x="6105" y="10743"/>
                    <a:pt x="6087" y="10206"/>
                    <a:pt x="6087" y="9662"/>
                  </a:cubicBezTo>
                  <a:cubicBezTo>
                    <a:pt x="6087" y="9119"/>
                    <a:pt x="6105" y="8581"/>
                    <a:pt x="6139" y="8059"/>
                  </a:cubicBezTo>
                  <a:cubicBezTo>
                    <a:pt x="6576" y="7766"/>
                    <a:pt x="7029" y="7485"/>
                    <a:pt x="7500" y="7211"/>
                  </a:cubicBezTo>
                  <a:cubicBezTo>
                    <a:pt x="7971" y="6942"/>
                    <a:pt x="8445" y="6688"/>
                    <a:pt x="8917" y="6459"/>
                  </a:cubicBezTo>
                  <a:close/>
                  <a:moveTo>
                    <a:pt x="11546" y="12706"/>
                  </a:moveTo>
                  <a:lnTo>
                    <a:pt x="11546" y="12706"/>
                  </a:lnTo>
                  <a:cubicBezTo>
                    <a:pt x="11492" y="13108"/>
                    <a:pt x="11426" y="13497"/>
                    <a:pt x="11350" y="13872"/>
                  </a:cubicBezTo>
                  <a:cubicBezTo>
                    <a:pt x="10988" y="13751"/>
                    <a:pt x="10619" y="13612"/>
                    <a:pt x="10242" y="13461"/>
                  </a:cubicBezTo>
                  <a:cubicBezTo>
                    <a:pt x="10462" y="13343"/>
                    <a:pt x="10680" y="13219"/>
                    <a:pt x="10897" y="13096"/>
                  </a:cubicBezTo>
                  <a:cubicBezTo>
                    <a:pt x="11115" y="12969"/>
                    <a:pt x="11332" y="12839"/>
                    <a:pt x="11546" y="12706"/>
                  </a:cubicBezTo>
                  <a:close/>
                  <a:moveTo>
                    <a:pt x="6287" y="12706"/>
                  </a:moveTo>
                  <a:cubicBezTo>
                    <a:pt x="6498" y="12836"/>
                    <a:pt x="6715" y="12966"/>
                    <a:pt x="6936" y="13092"/>
                  </a:cubicBezTo>
                  <a:cubicBezTo>
                    <a:pt x="7153" y="13219"/>
                    <a:pt x="7374" y="13343"/>
                    <a:pt x="7597" y="13461"/>
                  </a:cubicBezTo>
                  <a:lnTo>
                    <a:pt x="7594" y="13461"/>
                  </a:lnTo>
                  <a:cubicBezTo>
                    <a:pt x="7217" y="13615"/>
                    <a:pt x="6848" y="13754"/>
                    <a:pt x="6483" y="13875"/>
                  </a:cubicBezTo>
                  <a:cubicBezTo>
                    <a:pt x="6407" y="13497"/>
                    <a:pt x="6341" y="13108"/>
                    <a:pt x="6287" y="12706"/>
                  </a:cubicBezTo>
                  <a:close/>
                  <a:moveTo>
                    <a:pt x="14602" y="10447"/>
                  </a:moveTo>
                  <a:cubicBezTo>
                    <a:pt x="14829" y="10680"/>
                    <a:pt x="15037" y="10912"/>
                    <a:pt x="15227" y="11145"/>
                  </a:cubicBezTo>
                  <a:cubicBezTo>
                    <a:pt x="15867" y="11921"/>
                    <a:pt x="16254" y="12634"/>
                    <a:pt x="16353" y="13186"/>
                  </a:cubicBezTo>
                  <a:cubicBezTo>
                    <a:pt x="16141" y="13099"/>
                    <a:pt x="15923" y="13059"/>
                    <a:pt x="15710" y="13059"/>
                  </a:cubicBezTo>
                  <a:cubicBezTo>
                    <a:pt x="14912" y="13059"/>
                    <a:pt x="14180" y="13627"/>
                    <a:pt x="14034" y="14472"/>
                  </a:cubicBezTo>
                  <a:cubicBezTo>
                    <a:pt x="13497" y="14421"/>
                    <a:pt x="12963" y="14327"/>
                    <a:pt x="12440" y="14192"/>
                  </a:cubicBezTo>
                  <a:cubicBezTo>
                    <a:pt x="12594" y="13431"/>
                    <a:pt x="12709" y="12664"/>
                    <a:pt x="12778" y="11891"/>
                  </a:cubicBezTo>
                  <a:cubicBezTo>
                    <a:pt x="13412" y="11444"/>
                    <a:pt x="14022" y="10964"/>
                    <a:pt x="14602" y="10447"/>
                  </a:cubicBezTo>
                  <a:close/>
                  <a:moveTo>
                    <a:pt x="3231" y="10447"/>
                  </a:moveTo>
                  <a:cubicBezTo>
                    <a:pt x="3811" y="10964"/>
                    <a:pt x="4421" y="11444"/>
                    <a:pt x="5055" y="11891"/>
                  </a:cubicBezTo>
                  <a:cubicBezTo>
                    <a:pt x="5124" y="12664"/>
                    <a:pt x="5239" y="13434"/>
                    <a:pt x="5393" y="14195"/>
                  </a:cubicBezTo>
                  <a:cubicBezTo>
                    <a:pt x="5079" y="14273"/>
                    <a:pt x="4774" y="14336"/>
                    <a:pt x="4478" y="14388"/>
                  </a:cubicBezTo>
                  <a:cubicBezTo>
                    <a:pt x="4028" y="14462"/>
                    <a:pt x="3616" y="14499"/>
                    <a:pt x="3250" y="14499"/>
                  </a:cubicBezTo>
                  <a:cubicBezTo>
                    <a:pt x="2389" y="14499"/>
                    <a:pt x="1786" y="14296"/>
                    <a:pt x="1561" y="13908"/>
                  </a:cubicBezTo>
                  <a:cubicBezTo>
                    <a:pt x="1244" y="13358"/>
                    <a:pt x="1634" y="12326"/>
                    <a:pt x="2606" y="11145"/>
                  </a:cubicBezTo>
                  <a:cubicBezTo>
                    <a:pt x="2796" y="10912"/>
                    <a:pt x="3007" y="10680"/>
                    <a:pt x="3231" y="10447"/>
                  </a:cubicBezTo>
                  <a:close/>
                  <a:moveTo>
                    <a:pt x="15707" y="14191"/>
                  </a:moveTo>
                  <a:cubicBezTo>
                    <a:pt x="15999" y="14191"/>
                    <a:pt x="16278" y="14416"/>
                    <a:pt x="16278" y="14759"/>
                  </a:cubicBezTo>
                  <a:cubicBezTo>
                    <a:pt x="16278" y="15070"/>
                    <a:pt x="16024" y="15324"/>
                    <a:pt x="15710" y="15324"/>
                  </a:cubicBezTo>
                  <a:cubicBezTo>
                    <a:pt x="15206" y="15324"/>
                    <a:pt x="14952" y="14714"/>
                    <a:pt x="15309" y="14358"/>
                  </a:cubicBezTo>
                  <a:cubicBezTo>
                    <a:pt x="15425" y="14242"/>
                    <a:pt x="15568" y="14191"/>
                    <a:pt x="15707" y="14191"/>
                  </a:cubicBezTo>
                  <a:close/>
                  <a:moveTo>
                    <a:pt x="8917" y="14122"/>
                  </a:moveTo>
                  <a:cubicBezTo>
                    <a:pt x="9623" y="14448"/>
                    <a:pt x="10348" y="14735"/>
                    <a:pt x="11084" y="14980"/>
                  </a:cubicBezTo>
                  <a:cubicBezTo>
                    <a:pt x="10994" y="15297"/>
                    <a:pt x="10894" y="15602"/>
                    <a:pt x="10789" y="15892"/>
                  </a:cubicBezTo>
                  <a:cubicBezTo>
                    <a:pt x="10251" y="17332"/>
                    <a:pt x="9551" y="18192"/>
                    <a:pt x="8917" y="18192"/>
                  </a:cubicBezTo>
                  <a:cubicBezTo>
                    <a:pt x="8282" y="18192"/>
                    <a:pt x="7582" y="17332"/>
                    <a:pt x="7044" y="15892"/>
                  </a:cubicBezTo>
                  <a:cubicBezTo>
                    <a:pt x="6939" y="15602"/>
                    <a:pt x="6839" y="15300"/>
                    <a:pt x="6749" y="14980"/>
                  </a:cubicBezTo>
                  <a:cubicBezTo>
                    <a:pt x="7488" y="14735"/>
                    <a:pt x="8213" y="14448"/>
                    <a:pt x="8917" y="14122"/>
                  </a:cubicBezTo>
                  <a:close/>
                  <a:moveTo>
                    <a:pt x="8917" y="0"/>
                  </a:moveTo>
                  <a:cubicBezTo>
                    <a:pt x="7757" y="0"/>
                    <a:pt x="6715" y="1081"/>
                    <a:pt x="5985" y="3041"/>
                  </a:cubicBezTo>
                  <a:cubicBezTo>
                    <a:pt x="5867" y="3355"/>
                    <a:pt x="5758" y="3687"/>
                    <a:pt x="5662" y="4031"/>
                  </a:cubicBezTo>
                  <a:cubicBezTo>
                    <a:pt x="4919" y="3844"/>
                    <a:pt x="4215" y="3732"/>
                    <a:pt x="3587" y="3702"/>
                  </a:cubicBezTo>
                  <a:cubicBezTo>
                    <a:pt x="3271" y="3173"/>
                    <a:pt x="2709" y="2871"/>
                    <a:pt x="2126" y="2871"/>
                  </a:cubicBezTo>
                  <a:cubicBezTo>
                    <a:pt x="1901" y="2871"/>
                    <a:pt x="1673" y="2916"/>
                    <a:pt x="1455" y="3011"/>
                  </a:cubicBezTo>
                  <a:cubicBezTo>
                    <a:pt x="670" y="3346"/>
                    <a:pt x="260" y="4212"/>
                    <a:pt x="492" y="5034"/>
                  </a:cubicBezTo>
                  <a:cubicBezTo>
                    <a:pt x="54" y="6024"/>
                    <a:pt x="489" y="7389"/>
                    <a:pt x="1733" y="8898"/>
                  </a:cubicBezTo>
                  <a:cubicBezTo>
                    <a:pt x="1942" y="9152"/>
                    <a:pt x="2171" y="9409"/>
                    <a:pt x="2416" y="9662"/>
                  </a:cubicBezTo>
                  <a:cubicBezTo>
                    <a:pt x="2171" y="9916"/>
                    <a:pt x="1942" y="10170"/>
                    <a:pt x="1733" y="10426"/>
                  </a:cubicBezTo>
                  <a:cubicBezTo>
                    <a:pt x="411" y="12033"/>
                    <a:pt x="0" y="13470"/>
                    <a:pt x="583" y="14475"/>
                  </a:cubicBezTo>
                  <a:cubicBezTo>
                    <a:pt x="1021" y="15233"/>
                    <a:pt x="1954" y="15629"/>
                    <a:pt x="3270" y="15629"/>
                  </a:cubicBezTo>
                  <a:cubicBezTo>
                    <a:pt x="3738" y="15626"/>
                    <a:pt x="4203" y="15584"/>
                    <a:pt x="4662" y="15505"/>
                  </a:cubicBezTo>
                  <a:cubicBezTo>
                    <a:pt x="4985" y="15451"/>
                    <a:pt x="5320" y="15378"/>
                    <a:pt x="5662" y="15294"/>
                  </a:cubicBezTo>
                  <a:cubicBezTo>
                    <a:pt x="5761" y="15641"/>
                    <a:pt x="5867" y="15970"/>
                    <a:pt x="5985" y="16284"/>
                  </a:cubicBezTo>
                  <a:cubicBezTo>
                    <a:pt x="6715" y="18244"/>
                    <a:pt x="7757" y="19325"/>
                    <a:pt x="8917" y="19325"/>
                  </a:cubicBezTo>
                  <a:cubicBezTo>
                    <a:pt x="10076" y="19325"/>
                    <a:pt x="11118" y="18244"/>
                    <a:pt x="11848" y="16284"/>
                  </a:cubicBezTo>
                  <a:cubicBezTo>
                    <a:pt x="11966" y="15970"/>
                    <a:pt x="12075" y="15638"/>
                    <a:pt x="12171" y="15294"/>
                  </a:cubicBezTo>
                  <a:cubicBezTo>
                    <a:pt x="12917" y="15481"/>
                    <a:pt x="13618" y="15593"/>
                    <a:pt x="14246" y="15623"/>
                  </a:cubicBezTo>
                  <a:cubicBezTo>
                    <a:pt x="14562" y="16152"/>
                    <a:pt x="15123" y="16453"/>
                    <a:pt x="15705" y="16453"/>
                  </a:cubicBezTo>
                  <a:cubicBezTo>
                    <a:pt x="15930" y="16453"/>
                    <a:pt x="16159" y="16408"/>
                    <a:pt x="16378" y="16314"/>
                  </a:cubicBezTo>
                  <a:cubicBezTo>
                    <a:pt x="17163" y="15979"/>
                    <a:pt x="17573" y="15112"/>
                    <a:pt x="17341" y="14291"/>
                  </a:cubicBezTo>
                  <a:cubicBezTo>
                    <a:pt x="17779" y="13301"/>
                    <a:pt x="17344" y="11936"/>
                    <a:pt x="16100" y="10426"/>
                  </a:cubicBezTo>
                  <a:cubicBezTo>
                    <a:pt x="15891" y="10170"/>
                    <a:pt x="15662" y="9916"/>
                    <a:pt x="15417" y="9662"/>
                  </a:cubicBezTo>
                  <a:cubicBezTo>
                    <a:pt x="15662" y="9409"/>
                    <a:pt x="15891" y="9152"/>
                    <a:pt x="16100" y="8898"/>
                  </a:cubicBezTo>
                  <a:cubicBezTo>
                    <a:pt x="17347" y="7389"/>
                    <a:pt x="17779" y="6024"/>
                    <a:pt x="17341" y="5034"/>
                  </a:cubicBezTo>
                  <a:cubicBezTo>
                    <a:pt x="17573" y="4212"/>
                    <a:pt x="17163" y="3346"/>
                    <a:pt x="16378" y="3011"/>
                  </a:cubicBezTo>
                  <a:cubicBezTo>
                    <a:pt x="16159" y="2916"/>
                    <a:pt x="15930" y="2871"/>
                    <a:pt x="15705" y="2871"/>
                  </a:cubicBezTo>
                  <a:cubicBezTo>
                    <a:pt x="15123" y="2871"/>
                    <a:pt x="14562" y="3173"/>
                    <a:pt x="14246" y="3702"/>
                  </a:cubicBezTo>
                  <a:cubicBezTo>
                    <a:pt x="13615" y="3732"/>
                    <a:pt x="12914" y="3844"/>
                    <a:pt x="12171" y="4031"/>
                  </a:cubicBezTo>
                  <a:cubicBezTo>
                    <a:pt x="12075" y="3684"/>
                    <a:pt x="11966" y="3355"/>
                    <a:pt x="11848" y="3041"/>
                  </a:cubicBezTo>
                  <a:cubicBezTo>
                    <a:pt x="11118" y="1081"/>
                    <a:pt x="10076" y="0"/>
                    <a:pt x="89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280775" y="4003900"/>
              <a:ext cx="88275" cy="85025"/>
            </a:xfrm>
            <a:custGeom>
              <a:avLst/>
              <a:gdLst/>
              <a:ahLst/>
              <a:cxnLst/>
              <a:rect l="l" t="t" r="r" b="b"/>
              <a:pathLst>
                <a:path w="3531" h="3401" extrusionOk="0">
                  <a:moveTo>
                    <a:pt x="1698" y="1136"/>
                  </a:moveTo>
                  <a:cubicBezTo>
                    <a:pt x="2202" y="1136"/>
                    <a:pt x="2455" y="1743"/>
                    <a:pt x="2099" y="2102"/>
                  </a:cubicBezTo>
                  <a:cubicBezTo>
                    <a:pt x="1983" y="2217"/>
                    <a:pt x="1841" y="2268"/>
                    <a:pt x="1703" y="2268"/>
                  </a:cubicBezTo>
                  <a:cubicBezTo>
                    <a:pt x="1411" y="2268"/>
                    <a:pt x="1133" y="2042"/>
                    <a:pt x="1133" y="1700"/>
                  </a:cubicBezTo>
                  <a:cubicBezTo>
                    <a:pt x="1133" y="1386"/>
                    <a:pt x="1383" y="1136"/>
                    <a:pt x="1698" y="1136"/>
                  </a:cubicBezTo>
                  <a:close/>
                  <a:moveTo>
                    <a:pt x="1698" y="1"/>
                  </a:moveTo>
                  <a:cubicBezTo>
                    <a:pt x="1479" y="1"/>
                    <a:pt x="1258" y="43"/>
                    <a:pt x="1048" y="130"/>
                  </a:cubicBezTo>
                  <a:cubicBezTo>
                    <a:pt x="414" y="393"/>
                    <a:pt x="1" y="1012"/>
                    <a:pt x="1" y="1700"/>
                  </a:cubicBezTo>
                  <a:cubicBezTo>
                    <a:pt x="1" y="2639"/>
                    <a:pt x="758" y="3397"/>
                    <a:pt x="1698" y="3400"/>
                  </a:cubicBezTo>
                  <a:cubicBezTo>
                    <a:pt x="2386" y="3400"/>
                    <a:pt x="3005" y="2984"/>
                    <a:pt x="3268" y="2350"/>
                  </a:cubicBezTo>
                  <a:cubicBezTo>
                    <a:pt x="3530" y="1715"/>
                    <a:pt x="3385" y="985"/>
                    <a:pt x="2899" y="499"/>
                  </a:cubicBezTo>
                  <a:cubicBezTo>
                    <a:pt x="2574" y="173"/>
                    <a:pt x="2140" y="1"/>
                    <a:pt x="1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4" name="Google Shape;114;p15"/>
          <p:cNvGrpSpPr/>
          <p:nvPr/>
        </p:nvGrpSpPr>
        <p:grpSpPr>
          <a:xfrm>
            <a:off x="8208914" y="3921614"/>
            <a:ext cx="344903" cy="340151"/>
            <a:chOff x="2079300" y="4399325"/>
            <a:chExt cx="489850" cy="483100"/>
          </a:xfrm>
        </p:grpSpPr>
        <p:sp>
          <p:nvSpPr>
            <p:cNvPr id="115" name="Google Shape;115;p15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FE9D4281-417B-7455-5B50-E2AC4E817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5" y="98484"/>
            <a:ext cx="2800741" cy="494416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B4A5583-9373-3000-DBC4-201C7BD99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283" y="74023"/>
            <a:ext cx="2800741" cy="5080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47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RECOMENDACIONES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9" name="Google Shape;2339;p47"/>
          <p:cNvSpPr txBox="1">
            <a:spLocks noGrp="1"/>
          </p:cNvSpPr>
          <p:nvPr>
            <p:ph type="body" idx="4294967295"/>
          </p:nvPr>
        </p:nvSpPr>
        <p:spPr>
          <a:xfrm>
            <a:off x="715075" y="1275799"/>
            <a:ext cx="6176344" cy="3334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 RECOMIENDA SER PATA DE JUAN SI:</a:t>
            </a:r>
          </a:p>
          <a:p>
            <a:pPr marL="2857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MX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Quieres beber alcohol</a:t>
            </a:r>
          </a:p>
          <a:p>
            <a:pPr marL="285750" indent="-171450">
              <a:buFontTx/>
              <a:buChar char="-"/>
            </a:pPr>
            <a:r>
              <a:rPr lang="es-MX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 quiere consejos con soluciones frías</a:t>
            </a:r>
          </a:p>
          <a:p>
            <a:pPr marL="2857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MX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Quieres tener chistes internos</a:t>
            </a:r>
          </a:p>
          <a:p>
            <a:pPr marL="2857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MX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Quieres </a:t>
            </a:r>
            <a:r>
              <a:rPr lang="es-MX" sz="16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tips</a:t>
            </a:r>
            <a:r>
              <a:rPr lang="es-MX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s-MX" sz="16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gym</a:t>
            </a:r>
            <a:r>
              <a:rPr lang="es-MX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para tener espalda</a:t>
            </a:r>
          </a:p>
          <a:p>
            <a:pPr marL="2857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s-MX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s-MX" sz="1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 RECOMIENDA SER PATA DE FARCH SI:</a:t>
            </a:r>
          </a:p>
          <a:p>
            <a:pPr marL="2857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MX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Quieres conversar de cualquier tema debatible</a:t>
            </a:r>
          </a:p>
          <a:p>
            <a:pPr marL="2857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MX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 gusta influir en la gente</a:t>
            </a:r>
          </a:p>
          <a:p>
            <a:pPr marL="2857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MX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Eres de personalidad fuerte, difícil de cambiar.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1" name="Google Shape;2341;p47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2342" name="Google Shape;2342;p47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2343" name="Google Shape;2343;p47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2344" name="Google Shape;2344;p47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5" name="Google Shape;2345;p47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46" name="Google Shape;2346;p47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7" name="Google Shape;2347;p47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2348" name="Google Shape;2348;p47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2349" name="Google Shape;2349;p47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0" name="Google Shape;2350;p47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51" name="Google Shape;2351;p47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2352" name="Google Shape;2352;p47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3" name="Google Shape;2353;p47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4" name="Google Shape;2354;p47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5" name="Google Shape;2355;p47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56" name="Google Shape;2356;p47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357" name="Google Shape;2357;p47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2358" name="Google Shape;2358;p47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9" name="Google Shape;2359;p47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60" name="Google Shape;2360;p47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361" name="Google Shape;2361;p47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2" name="Google Shape;2362;p47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3" name="Google Shape;2363;p47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4" name="Google Shape;2364;p47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65" name="Google Shape;2365;p47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366" name="Google Shape;2366;p47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367" name="Google Shape;2367;p47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8" name="Google Shape;2368;p47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69" name="Google Shape;2369;p47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370" name="Google Shape;2370;p47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1" name="Google Shape;2371;p47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72" name="Google Shape;2372;p47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2373" name="Google Shape;2373;p47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374" name="Google Shape;2374;p47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5" name="Google Shape;2375;p47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76" name="Google Shape;2376;p47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2377" name="Google Shape;2377;p47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8" name="Google Shape;2378;p47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9" name="Google Shape;2379;p47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0" name="Google Shape;2380;p47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1" name="Google Shape;2381;p47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39004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46"/>
          <p:cNvSpPr txBox="1"/>
          <p:nvPr/>
        </p:nvSpPr>
        <p:spPr>
          <a:xfrm>
            <a:off x="895950" y="395849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>
                <a:solidFill>
                  <a:srgbClr val="FFFFFF"/>
                </a:solidFill>
              </a:rPr>
              <a:t>GRACIAS</a:t>
            </a:r>
            <a:endParaRPr sz="2800" b="1" dirty="0">
              <a:solidFill>
                <a:srgbClr val="FFFFFF"/>
              </a:solidFill>
            </a:endParaRPr>
          </a:p>
        </p:txBody>
      </p:sp>
      <p:pic>
        <p:nvPicPr>
          <p:cNvPr id="5122" name="Picture 2" descr="Pantera' de Sport Boys participará en película para adultos y chalacos lo  'felicitan'">
            <a:extLst>
              <a:ext uri="{FF2B5EF4-FFF2-40B4-BE49-F238E27FC236}">
                <a16:creationId xmlns:a16="http://schemas.microsoft.com/office/drawing/2014/main" id="{79DFB566-6F23-D5C3-E33C-B6697E378C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13"/>
          <a:stretch/>
        </p:blipFill>
        <p:spPr bwMode="auto">
          <a:xfrm>
            <a:off x="1471246" y="878249"/>
            <a:ext cx="5896708" cy="412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505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/>
          <p:nvPr/>
        </p:nvSpPr>
        <p:spPr>
          <a:xfrm>
            <a:off x="4654525" y="1245288"/>
            <a:ext cx="4032300" cy="3249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477325" y="1245288"/>
            <a:ext cx="4032300" cy="324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CARACTERÍSTICAS GENERALES</a:t>
            </a:r>
            <a:endParaRPr dirty="0"/>
          </a:p>
        </p:txBody>
      </p:sp>
      <p:grpSp>
        <p:nvGrpSpPr>
          <p:cNvPr id="124" name="Google Shape;124;p16"/>
          <p:cNvGrpSpPr/>
          <p:nvPr/>
        </p:nvGrpSpPr>
        <p:grpSpPr>
          <a:xfrm>
            <a:off x="3794868" y="1074446"/>
            <a:ext cx="1554265" cy="3657567"/>
            <a:chOff x="3934280" y="1542757"/>
            <a:chExt cx="557364" cy="1310345"/>
          </a:xfrm>
        </p:grpSpPr>
        <p:sp>
          <p:nvSpPr>
            <p:cNvPr id="125" name="Google Shape;125;p16"/>
            <p:cNvSpPr/>
            <p:nvPr/>
          </p:nvSpPr>
          <p:spPr>
            <a:xfrm>
              <a:off x="3984472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0" y="1519"/>
                    <a:pt x="18120" y="978"/>
                  </a:cubicBezTo>
                  <a:cubicBezTo>
                    <a:pt x="18120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126;p16"/>
            <p:cNvGrpSpPr/>
            <p:nvPr/>
          </p:nvGrpSpPr>
          <p:grpSpPr>
            <a:xfrm>
              <a:off x="3934280" y="1542757"/>
              <a:ext cx="557364" cy="1277423"/>
              <a:chOff x="3934280" y="1542757"/>
              <a:chExt cx="557364" cy="1277423"/>
            </a:xfrm>
          </p:grpSpPr>
          <p:grpSp>
            <p:nvGrpSpPr>
              <p:cNvPr id="128" name="Google Shape;128;p16"/>
              <p:cNvGrpSpPr/>
              <p:nvPr/>
            </p:nvGrpSpPr>
            <p:grpSpPr>
              <a:xfrm>
                <a:off x="3934280" y="1547529"/>
                <a:ext cx="557364" cy="1272651"/>
                <a:chOff x="3934280" y="1547529"/>
                <a:chExt cx="557364" cy="1272651"/>
              </a:xfrm>
            </p:grpSpPr>
            <p:sp>
              <p:nvSpPr>
                <p:cNvPr id="129" name="Google Shape;129;p16"/>
                <p:cNvSpPr/>
                <p:nvPr/>
              </p:nvSpPr>
              <p:spPr>
                <a:xfrm>
                  <a:off x="3934280" y="1547529"/>
                  <a:ext cx="557364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76" h="50407" extrusionOk="0">
                      <a:moveTo>
                        <a:pt x="11055" y="0"/>
                      </a:moveTo>
                      <a:cubicBezTo>
                        <a:pt x="7072" y="0"/>
                        <a:pt x="3853" y="3226"/>
                        <a:pt x="3853" y="7202"/>
                      </a:cubicBezTo>
                      <a:lnTo>
                        <a:pt x="3853" y="7208"/>
                      </a:lnTo>
                      <a:cubicBezTo>
                        <a:pt x="3833" y="7208"/>
                        <a:pt x="3814" y="7202"/>
                        <a:pt x="3788" y="7202"/>
                      </a:cubicBezTo>
                      <a:cubicBezTo>
                        <a:pt x="3784" y="7202"/>
                        <a:pt x="3780" y="7202"/>
                        <a:pt x="3777" y="7202"/>
                      </a:cubicBezTo>
                      <a:cubicBezTo>
                        <a:pt x="3111" y="7202"/>
                        <a:pt x="2609" y="7811"/>
                        <a:pt x="2738" y="8466"/>
                      </a:cubicBezTo>
                      <a:cubicBezTo>
                        <a:pt x="2835" y="8983"/>
                        <a:pt x="3289" y="9322"/>
                        <a:pt x="3779" y="9322"/>
                      </a:cubicBezTo>
                      <a:cubicBezTo>
                        <a:pt x="3914" y="9322"/>
                        <a:pt x="4052" y="9297"/>
                        <a:pt x="4185" y="9242"/>
                      </a:cubicBezTo>
                      <a:cubicBezTo>
                        <a:pt x="4654" y="10676"/>
                        <a:pt x="5606" y="11921"/>
                        <a:pt x="6773" y="12833"/>
                      </a:cubicBezTo>
                      <a:cubicBezTo>
                        <a:pt x="6733" y="12813"/>
                        <a:pt x="6694" y="12800"/>
                        <a:pt x="6649" y="12781"/>
                      </a:cubicBezTo>
                      <a:lnTo>
                        <a:pt x="6649" y="12781"/>
                      </a:lnTo>
                      <a:cubicBezTo>
                        <a:pt x="7398" y="13380"/>
                        <a:pt x="8252" y="13837"/>
                        <a:pt x="9171" y="14123"/>
                      </a:cubicBezTo>
                      <a:lnTo>
                        <a:pt x="9171" y="16124"/>
                      </a:lnTo>
                      <a:lnTo>
                        <a:pt x="6883" y="16124"/>
                      </a:lnTo>
                      <a:cubicBezTo>
                        <a:pt x="6883" y="16124"/>
                        <a:pt x="6877" y="16170"/>
                        <a:pt x="6857" y="16183"/>
                      </a:cubicBezTo>
                      <a:cubicBezTo>
                        <a:pt x="6277" y="16183"/>
                        <a:pt x="5762" y="16561"/>
                        <a:pt x="5580" y="17109"/>
                      </a:cubicBezTo>
                      <a:lnTo>
                        <a:pt x="248" y="32861"/>
                      </a:lnTo>
                      <a:cubicBezTo>
                        <a:pt x="1" y="33565"/>
                        <a:pt x="372" y="34334"/>
                        <a:pt x="1083" y="34569"/>
                      </a:cubicBezTo>
                      <a:cubicBezTo>
                        <a:pt x="1221" y="34615"/>
                        <a:pt x="1362" y="34637"/>
                        <a:pt x="1501" y="34637"/>
                      </a:cubicBezTo>
                      <a:cubicBezTo>
                        <a:pt x="2066" y="34637"/>
                        <a:pt x="2593" y="34273"/>
                        <a:pt x="2771" y="33702"/>
                      </a:cubicBezTo>
                      <a:lnTo>
                        <a:pt x="2947" y="33187"/>
                      </a:lnTo>
                      <a:lnTo>
                        <a:pt x="3527" y="33428"/>
                      </a:lnTo>
                      <a:cubicBezTo>
                        <a:pt x="3527" y="33428"/>
                        <a:pt x="4029" y="32412"/>
                        <a:pt x="3488" y="31577"/>
                      </a:cubicBezTo>
                      <a:lnTo>
                        <a:pt x="6753" y="21918"/>
                      </a:lnTo>
                      <a:lnTo>
                        <a:pt x="6753" y="21918"/>
                      </a:lnTo>
                      <a:cubicBezTo>
                        <a:pt x="6753" y="27699"/>
                        <a:pt x="5971" y="29166"/>
                        <a:pt x="5971" y="32360"/>
                      </a:cubicBezTo>
                      <a:cubicBezTo>
                        <a:pt x="5971" y="35560"/>
                        <a:pt x="7881" y="48490"/>
                        <a:pt x="7881" y="48490"/>
                      </a:cubicBezTo>
                      <a:lnTo>
                        <a:pt x="5573" y="50407"/>
                      </a:lnTo>
                      <a:lnTo>
                        <a:pt x="10038" y="50407"/>
                      </a:lnTo>
                      <a:lnTo>
                        <a:pt x="10781" y="31630"/>
                      </a:lnTo>
                      <a:lnTo>
                        <a:pt x="11165" y="31630"/>
                      </a:lnTo>
                      <a:lnTo>
                        <a:pt x="11908" y="50407"/>
                      </a:lnTo>
                      <a:lnTo>
                        <a:pt x="16373" y="50407"/>
                      </a:lnTo>
                      <a:lnTo>
                        <a:pt x="14059" y="48497"/>
                      </a:lnTo>
                      <a:cubicBezTo>
                        <a:pt x="14059" y="48497"/>
                        <a:pt x="15969" y="34171"/>
                        <a:pt x="15969" y="31590"/>
                      </a:cubicBezTo>
                      <a:cubicBezTo>
                        <a:pt x="15969" y="29003"/>
                        <a:pt x="15311" y="27680"/>
                        <a:pt x="15311" y="21821"/>
                      </a:cubicBezTo>
                      <a:lnTo>
                        <a:pt x="15311" y="21821"/>
                      </a:lnTo>
                      <a:lnTo>
                        <a:pt x="18615" y="31584"/>
                      </a:lnTo>
                      <a:cubicBezTo>
                        <a:pt x="18068" y="32418"/>
                        <a:pt x="18576" y="33435"/>
                        <a:pt x="18576" y="33435"/>
                      </a:cubicBezTo>
                      <a:lnTo>
                        <a:pt x="19149" y="33187"/>
                      </a:lnTo>
                      <a:lnTo>
                        <a:pt x="19325" y="33709"/>
                      </a:lnTo>
                      <a:cubicBezTo>
                        <a:pt x="19513" y="34266"/>
                        <a:pt x="20029" y="34619"/>
                        <a:pt x="20584" y="34619"/>
                      </a:cubicBezTo>
                      <a:cubicBezTo>
                        <a:pt x="20724" y="34619"/>
                        <a:pt x="20867" y="34597"/>
                        <a:pt x="21007" y="34549"/>
                      </a:cubicBezTo>
                      <a:cubicBezTo>
                        <a:pt x="21698" y="34321"/>
                        <a:pt x="22076" y="33572"/>
                        <a:pt x="21848" y="32874"/>
                      </a:cubicBezTo>
                      <a:lnTo>
                        <a:pt x="21848" y="32868"/>
                      </a:lnTo>
                      <a:lnTo>
                        <a:pt x="16516" y="17128"/>
                      </a:lnTo>
                      <a:cubicBezTo>
                        <a:pt x="16353" y="16613"/>
                        <a:pt x="15897" y="16242"/>
                        <a:pt x="15356" y="16190"/>
                      </a:cubicBezTo>
                      <a:cubicBezTo>
                        <a:pt x="15343" y="16170"/>
                        <a:pt x="15330" y="16150"/>
                        <a:pt x="15324" y="16131"/>
                      </a:cubicBezTo>
                      <a:lnTo>
                        <a:pt x="12932" y="16131"/>
                      </a:lnTo>
                      <a:lnTo>
                        <a:pt x="12932" y="14104"/>
                      </a:lnTo>
                      <a:cubicBezTo>
                        <a:pt x="15122" y="13413"/>
                        <a:pt x="17123" y="11595"/>
                        <a:pt x="17905" y="9281"/>
                      </a:cubicBezTo>
                      <a:cubicBezTo>
                        <a:pt x="17992" y="9303"/>
                        <a:pt x="18080" y="9313"/>
                        <a:pt x="18166" y="9313"/>
                      </a:cubicBezTo>
                      <a:cubicBezTo>
                        <a:pt x="18669" y="9313"/>
                        <a:pt x="19119" y="8957"/>
                        <a:pt x="19208" y="8434"/>
                      </a:cubicBezTo>
                      <a:cubicBezTo>
                        <a:pt x="19306" y="7828"/>
                        <a:pt x="18869" y="7261"/>
                        <a:pt x="18257" y="7208"/>
                      </a:cubicBezTo>
                      <a:lnTo>
                        <a:pt x="18257" y="7202"/>
                      </a:lnTo>
                      <a:cubicBezTo>
                        <a:pt x="18257" y="3226"/>
                        <a:pt x="15030" y="0"/>
                        <a:pt x="11055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0" name="Google Shape;130;p16"/>
                <p:cNvGrpSpPr/>
                <p:nvPr/>
              </p:nvGrpSpPr>
              <p:grpSpPr>
                <a:xfrm>
                  <a:off x="4110861" y="1813763"/>
                  <a:ext cx="203394" cy="542342"/>
                  <a:chOff x="4110861" y="1813763"/>
                  <a:chExt cx="203394" cy="542342"/>
                </a:xfrm>
              </p:grpSpPr>
              <p:sp>
                <p:nvSpPr>
                  <p:cNvPr id="131" name="Google Shape;131;p16"/>
                  <p:cNvSpPr/>
                  <p:nvPr/>
                </p:nvSpPr>
                <p:spPr>
                  <a:xfrm>
                    <a:off x="4137017" y="2221182"/>
                    <a:ext cx="144163" cy="105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0" h="4179" extrusionOk="0">
                        <a:moveTo>
                          <a:pt x="4009" y="1356"/>
                        </a:moveTo>
                        <a:cubicBezTo>
                          <a:pt x="4062" y="1420"/>
                          <a:pt x="4138" y="1453"/>
                          <a:pt x="4215" y="1453"/>
                        </a:cubicBezTo>
                        <a:cubicBezTo>
                          <a:pt x="4279" y="1453"/>
                          <a:pt x="4343" y="1430"/>
                          <a:pt x="4393" y="1382"/>
                        </a:cubicBezTo>
                        <a:cubicBezTo>
                          <a:pt x="4419" y="1396"/>
                          <a:pt x="4413" y="1402"/>
                          <a:pt x="4445" y="1409"/>
                        </a:cubicBezTo>
                        <a:cubicBezTo>
                          <a:pt x="4445" y="1415"/>
                          <a:pt x="4406" y="1422"/>
                          <a:pt x="4406" y="1435"/>
                        </a:cubicBezTo>
                        <a:lnTo>
                          <a:pt x="4406" y="1474"/>
                        </a:lnTo>
                        <a:cubicBezTo>
                          <a:pt x="4419" y="1571"/>
                          <a:pt x="4485" y="1656"/>
                          <a:pt x="4569" y="1702"/>
                        </a:cubicBezTo>
                        <a:cubicBezTo>
                          <a:pt x="4550" y="1741"/>
                          <a:pt x="4550" y="1780"/>
                          <a:pt x="4556" y="1819"/>
                        </a:cubicBezTo>
                        <a:cubicBezTo>
                          <a:pt x="4465" y="1819"/>
                          <a:pt x="4374" y="1865"/>
                          <a:pt x="4322" y="1943"/>
                        </a:cubicBezTo>
                        <a:cubicBezTo>
                          <a:pt x="4315" y="1930"/>
                          <a:pt x="4309" y="1923"/>
                          <a:pt x="4296" y="1910"/>
                        </a:cubicBezTo>
                        <a:cubicBezTo>
                          <a:pt x="4237" y="1852"/>
                          <a:pt x="4159" y="1819"/>
                          <a:pt x="4080" y="1819"/>
                        </a:cubicBezTo>
                        <a:cubicBezTo>
                          <a:pt x="3996" y="1819"/>
                          <a:pt x="3918" y="1852"/>
                          <a:pt x="3865" y="1910"/>
                        </a:cubicBezTo>
                        <a:cubicBezTo>
                          <a:pt x="3852" y="1917"/>
                          <a:pt x="3846" y="1930"/>
                          <a:pt x="3839" y="1936"/>
                        </a:cubicBezTo>
                        <a:cubicBezTo>
                          <a:pt x="3787" y="1865"/>
                          <a:pt x="3702" y="1819"/>
                          <a:pt x="3618" y="1819"/>
                        </a:cubicBezTo>
                        <a:cubicBezTo>
                          <a:pt x="3618" y="1800"/>
                          <a:pt x="3618" y="1780"/>
                          <a:pt x="3618" y="1760"/>
                        </a:cubicBezTo>
                        <a:cubicBezTo>
                          <a:pt x="3618" y="1650"/>
                          <a:pt x="3546" y="1552"/>
                          <a:pt x="3442" y="1513"/>
                        </a:cubicBezTo>
                        <a:cubicBezTo>
                          <a:pt x="3468" y="1500"/>
                          <a:pt x="3487" y="1487"/>
                          <a:pt x="3507" y="1467"/>
                        </a:cubicBezTo>
                        <a:cubicBezTo>
                          <a:pt x="3513" y="1480"/>
                          <a:pt x="3526" y="1493"/>
                          <a:pt x="3540" y="1506"/>
                        </a:cubicBezTo>
                        <a:cubicBezTo>
                          <a:pt x="3592" y="1558"/>
                          <a:pt x="3658" y="1585"/>
                          <a:pt x="3725" y="1585"/>
                        </a:cubicBezTo>
                        <a:cubicBezTo>
                          <a:pt x="3792" y="1585"/>
                          <a:pt x="3859" y="1558"/>
                          <a:pt x="3911" y="1506"/>
                        </a:cubicBezTo>
                        <a:cubicBezTo>
                          <a:pt x="3957" y="1467"/>
                          <a:pt x="3989" y="1415"/>
                          <a:pt x="4009" y="1356"/>
                        </a:cubicBezTo>
                        <a:close/>
                        <a:moveTo>
                          <a:pt x="2256" y="1311"/>
                        </a:moveTo>
                        <a:cubicBezTo>
                          <a:pt x="2308" y="1356"/>
                          <a:pt x="2379" y="1382"/>
                          <a:pt x="2451" y="1382"/>
                        </a:cubicBezTo>
                        <a:cubicBezTo>
                          <a:pt x="2516" y="1382"/>
                          <a:pt x="2581" y="1363"/>
                          <a:pt x="2634" y="1324"/>
                        </a:cubicBezTo>
                        <a:cubicBezTo>
                          <a:pt x="2660" y="1376"/>
                          <a:pt x="2705" y="1415"/>
                          <a:pt x="2757" y="1441"/>
                        </a:cubicBezTo>
                        <a:cubicBezTo>
                          <a:pt x="2725" y="1558"/>
                          <a:pt x="2770" y="1689"/>
                          <a:pt x="2868" y="1760"/>
                        </a:cubicBezTo>
                        <a:cubicBezTo>
                          <a:pt x="2901" y="1826"/>
                          <a:pt x="2959" y="1878"/>
                          <a:pt x="3031" y="1904"/>
                        </a:cubicBezTo>
                        <a:cubicBezTo>
                          <a:pt x="2979" y="1923"/>
                          <a:pt x="2933" y="1963"/>
                          <a:pt x="2907" y="2015"/>
                        </a:cubicBezTo>
                        <a:cubicBezTo>
                          <a:pt x="2868" y="1897"/>
                          <a:pt x="2751" y="1819"/>
                          <a:pt x="2627" y="1819"/>
                        </a:cubicBezTo>
                        <a:cubicBezTo>
                          <a:pt x="2568" y="1819"/>
                          <a:pt x="2503" y="1839"/>
                          <a:pt x="2458" y="1871"/>
                        </a:cubicBezTo>
                        <a:cubicBezTo>
                          <a:pt x="2412" y="1767"/>
                          <a:pt x="2301" y="1702"/>
                          <a:pt x="2190" y="1702"/>
                        </a:cubicBezTo>
                        <a:cubicBezTo>
                          <a:pt x="2099" y="1702"/>
                          <a:pt x="2021" y="1734"/>
                          <a:pt x="1962" y="1800"/>
                        </a:cubicBezTo>
                        <a:cubicBezTo>
                          <a:pt x="1917" y="1702"/>
                          <a:pt x="1812" y="1643"/>
                          <a:pt x="1702" y="1643"/>
                        </a:cubicBezTo>
                        <a:cubicBezTo>
                          <a:pt x="1676" y="1643"/>
                          <a:pt x="1643" y="1650"/>
                          <a:pt x="1617" y="1656"/>
                        </a:cubicBezTo>
                        <a:cubicBezTo>
                          <a:pt x="1617" y="1624"/>
                          <a:pt x="1610" y="1598"/>
                          <a:pt x="1597" y="1565"/>
                        </a:cubicBezTo>
                        <a:cubicBezTo>
                          <a:pt x="1662" y="1539"/>
                          <a:pt x="1715" y="1493"/>
                          <a:pt x="1747" y="1435"/>
                        </a:cubicBezTo>
                        <a:cubicBezTo>
                          <a:pt x="1806" y="1499"/>
                          <a:pt x="1884" y="1528"/>
                          <a:pt x="1962" y="1528"/>
                        </a:cubicBezTo>
                        <a:cubicBezTo>
                          <a:pt x="2089" y="1528"/>
                          <a:pt x="2215" y="1449"/>
                          <a:pt x="2256" y="1311"/>
                        </a:cubicBezTo>
                        <a:close/>
                        <a:moveTo>
                          <a:pt x="4993" y="1"/>
                        </a:moveTo>
                        <a:cubicBezTo>
                          <a:pt x="4648" y="1"/>
                          <a:pt x="4608" y="464"/>
                          <a:pt x="4863" y="587"/>
                        </a:cubicBezTo>
                        <a:cubicBezTo>
                          <a:pt x="4771" y="633"/>
                          <a:pt x="4713" y="724"/>
                          <a:pt x="4706" y="822"/>
                        </a:cubicBezTo>
                        <a:cubicBezTo>
                          <a:pt x="4674" y="809"/>
                          <a:pt x="4641" y="796"/>
                          <a:pt x="4602" y="796"/>
                        </a:cubicBezTo>
                        <a:cubicBezTo>
                          <a:pt x="4595" y="750"/>
                          <a:pt x="4576" y="705"/>
                          <a:pt x="4543" y="666"/>
                        </a:cubicBezTo>
                        <a:cubicBezTo>
                          <a:pt x="4537" y="653"/>
                          <a:pt x="4530" y="639"/>
                          <a:pt x="4524" y="626"/>
                        </a:cubicBezTo>
                        <a:cubicBezTo>
                          <a:pt x="4517" y="620"/>
                          <a:pt x="4517" y="607"/>
                          <a:pt x="4511" y="600"/>
                        </a:cubicBezTo>
                        <a:cubicBezTo>
                          <a:pt x="4498" y="581"/>
                          <a:pt x="4485" y="561"/>
                          <a:pt x="4465" y="542"/>
                        </a:cubicBezTo>
                        <a:cubicBezTo>
                          <a:pt x="4413" y="490"/>
                          <a:pt x="4348" y="464"/>
                          <a:pt x="4276" y="464"/>
                        </a:cubicBezTo>
                        <a:lnTo>
                          <a:pt x="4250" y="464"/>
                        </a:lnTo>
                        <a:cubicBezTo>
                          <a:pt x="4243" y="431"/>
                          <a:pt x="4230" y="398"/>
                          <a:pt x="4211" y="372"/>
                        </a:cubicBezTo>
                        <a:cubicBezTo>
                          <a:pt x="4185" y="327"/>
                          <a:pt x="4152" y="288"/>
                          <a:pt x="4107" y="261"/>
                        </a:cubicBezTo>
                        <a:cubicBezTo>
                          <a:pt x="4067" y="235"/>
                          <a:pt x="4022" y="222"/>
                          <a:pt x="3970" y="222"/>
                        </a:cubicBezTo>
                        <a:cubicBezTo>
                          <a:pt x="3950" y="196"/>
                          <a:pt x="3931" y="177"/>
                          <a:pt x="3905" y="164"/>
                        </a:cubicBezTo>
                        <a:cubicBezTo>
                          <a:pt x="3865" y="144"/>
                          <a:pt x="3826" y="125"/>
                          <a:pt x="3787" y="105"/>
                        </a:cubicBezTo>
                        <a:cubicBezTo>
                          <a:pt x="3716" y="66"/>
                          <a:pt x="3637" y="46"/>
                          <a:pt x="3553" y="40"/>
                        </a:cubicBezTo>
                        <a:cubicBezTo>
                          <a:pt x="3550" y="40"/>
                          <a:pt x="3548" y="40"/>
                          <a:pt x="3546" y="40"/>
                        </a:cubicBezTo>
                        <a:cubicBezTo>
                          <a:pt x="3200" y="40"/>
                          <a:pt x="3190" y="561"/>
                          <a:pt x="3540" y="568"/>
                        </a:cubicBezTo>
                        <a:cubicBezTo>
                          <a:pt x="3572" y="587"/>
                          <a:pt x="3605" y="607"/>
                          <a:pt x="3637" y="620"/>
                        </a:cubicBezTo>
                        <a:cubicBezTo>
                          <a:pt x="3670" y="639"/>
                          <a:pt x="3709" y="653"/>
                          <a:pt x="3748" y="653"/>
                        </a:cubicBezTo>
                        <a:cubicBezTo>
                          <a:pt x="3761" y="666"/>
                          <a:pt x="3768" y="679"/>
                          <a:pt x="3781" y="685"/>
                        </a:cubicBezTo>
                        <a:cubicBezTo>
                          <a:pt x="3787" y="698"/>
                          <a:pt x="3794" y="705"/>
                          <a:pt x="3807" y="711"/>
                        </a:cubicBezTo>
                        <a:cubicBezTo>
                          <a:pt x="3852" y="763"/>
                          <a:pt x="3924" y="789"/>
                          <a:pt x="3989" y="789"/>
                        </a:cubicBezTo>
                        <a:lnTo>
                          <a:pt x="4022" y="789"/>
                        </a:lnTo>
                        <a:cubicBezTo>
                          <a:pt x="4028" y="822"/>
                          <a:pt x="4041" y="848"/>
                          <a:pt x="4054" y="874"/>
                        </a:cubicBezTo>
                        <a:cubicBezTo>
                          <a:pt x="4054" y="881"/>
                          <a:pt x="4061" y="887"/>
                          <a:pt x="4067" y="894"/>
                        </a:cubicBezTo>
                        <a:cubicBezTo>
                          <a:pt x="4074" y="900"/>
                          <a:pt x="4074" y="913"/>
                          <a:pt x="4080" y="920"/>
                        </a:cubicBezTo>
                        <a:cubicBezTo>
                          <a:pt x="4080" y="933"/>
                          <a:pt x="4080" y="939"/>
                          <a:pt x="4087" y="952"/>
                        </a:cubicBezTo>
                        <a:cubicBezTo>
                          <a:pt x="4041" y="978"/>
                          <a:pt x="4002" y="1017"/>
                          <a:pt x="3983" y="1070"/>
                        </a:cubicBezTo>
                        <a:cubicBezTo>
                          <a:pt x="3931" y="1004"/>
                          <a:pt x="3852" y="972"/>
                          <a:pt x="3774" y="965"/>
                        </a:cubicBezTo>
                        <a:cubicBezTo>
                          <a:pt x="3702" y="965"/>
                          <a:pt x="3637" y="998"/>
                          <a:pt x="3585" y="1044"/>
                        </a:cubicBezTo>
                        <a:cubicBezTo>
                          <a:pt x="3572" y="1057"/>
                          <a:pt x="3559" y="1076"/>
                          <a:pt x="3546" y="1089"/>
                        </a:cubicBezTo>
                        <a:cubicBezTo>
                          <a:pt x="3503" y="996"/>
                          <a:pt x="3407" y="939"/>
                          <a:pt x="3302" y="939"/>
                        </a:cubicBezTo>
                        <a:cubicBezTo>
                          <a:pt x="3297" y="939"/>
                          <a:pt x="3291" y="939"/>
                          <a:pt x="3285" y="939"/>
                        </a:cubicBezTo>
                        <a:cubicBezTo>
                          <a:pt x="3233" y="939"/>
                          <a:pt x="3181" y="952"/>
                          <a:pt x="3135" y="978"/>
                        </a:cubicBezTo>
                        <a:cubicBezTo>
                          <a:pt x="3083" y="894"/>
                          <a:pt x="2992" y="848"/>
                          <a:pt x="2888" y="848"/>
                        </a:cubicBezTo>
                        <a:cubicBezTo>
                          <a:pt x="2823" y="848"/>
                          <a:pt x="2764" y="868"/>
                          <a:pt x="2705" y="907"/>
                        </a:cubicBezTo>
                        <a:cubicBezTo>
                          <a:pt x="2648" y="809"/>
                          <a:pt x="2549" y="762"/>
                          <a:pt x="2451" y="762"/>
                        </a:cubicBezTo>
                        <a:cubicBezTo>
                          <a:pt x="2327" y="762"/>
                          <a:pt x="2204" y="837"/>
                          <a:pt x="2164" y="978"/>
                        </a:cubicBezTo>
                        <a:cubicBezTo>
                          <a:pt x="2118" y="937"/>
                          <a:pt x="2055" y="912"/>
                          <a:pt x="1991" y="912"/>
                        </a:cubicBezTo>
                        <a:cubicBezTo>
                          <a:pt x="1983" y="912"/>
                          <a:pt x="1976" y="913"/>
                          <a:pt x="1969" y="913"/>
                        </a:cubicBezTo>
                        <a:cubicBezTo>
                          <a:pt x="1963" y="913"/>
                          <a:pt x="1958" y="913"/>
                          <a:pt x="1952" y="913"/>
                        </a:cubicBezTo>
                        <a:cubicBezTo>
                          <a:pt x="1848" y="913"/>
                          <a:pt x="1751" y="970"/>
                          <a:pt x="1702" y="1063"/>
                        </a:cubicBezTo>
                        <a:cubicBezTo>
                          <a:pt x="1641" y="997"/>
                          <a:pt x="1562" y="967"/>
                          <a:pt x="1484" y="967"/>
                        </a:cubicBezTo>
                        <a:cubicBezTo>
                          <a:pt x="1353" y="967"/>
                          <a:pt x="1226" y="1053"/>
                          <a:pt x="1193" y="1200"/>
                        </a:cubicBezTo>
                        <a:cubicBezTo>
                          <a:pt x="1180" y="1187"/>
                          <a:pt x="1167" y="1174"/>
                          <a:pt x="1148" y="1161"/>
                        </a:cubicBezTo>
                        <a:cubicBezTo>
                          <a:pt x="1193" y="1115"/>
                          <a:pt x="1219" y="1057"/>
                          <a:pt x="1219" y="991"/>
                        </a:cubicBezTo>
                        <a:cubicBezTo>
                          <a:pt x="1213" y="832"/>
                          <a:pt x="1082" y="704"/>
                          <a:pt x="919" y="704"/>
                        </a:cubicBezTo>
                        <a:cubicBezTo>
                          <a:pt x="915" y="704"/>
                          <a:pt x="911" y="704"/>
                          <a:pt x="906" y="705"/>
                        </a:cubicBezTo>
                        <a:lnTo>
                          <a:pt x="880" y="705"/>
                        </a:lnTo>
                        <a:cubicBezTo>
                          <a:pt x="871" y="704"/>
                          <a:pt x="861" y="703"/>
                          <a:pt x="852" y="703"/>
                        </a:cubicBezTo>
                        <a:cubicBezTo>
                          <a:pt x="573" y="703"/>
                          <a:pt x="458" y="1075"/>
                          <a:pt x="704" y="1233"/>
                        </a:cubicBezTo>
                        <a:cubicBezTo>
                          <a:pt x="672" y="1278"/>
                          <a:pt x="652" y="1337"/>
                          <a:pt x="652" y="1396"/>
                        </a:cubicBezTo>
                        <a:lnTo>
                          <a:pt x="652" y="1422"/>
                        </a:lnTo>
                        <a:cubicBezTo>
                          <a:pt x="652" y="1513"/>
                          <a:pt x="691" y="1598"/>
                          <a:pt x="757" y="1656"/>
                        </a:cubicBezTo>
                        <a:lnTo>
                          <a:pt x="743" y="1656"/>
                        </a:lnTo>
                        <a:cubicBezTo>
                          <a:pt x="672" y="1656"/>
                          <a:pt x="607" y="1682"/>
                          <a:pt x="554" y="1734"/>
                        </a:cubicBezTo>
                        <a:cubicBezTo>
                          <a:pt x="522" y="1767"/>
                          <a:pt x="496" y="1813"/>
                          <a:pt x="483" y="1852"/>
                        </a:cubicBezTo>
                        <a:cubicBezTo>
                          <a:pt x="483" y="1865"/>
                          <a:pt x="535" y="1878"/>
                          <a:pt x="528" y="1891"/>
                        </a:cubicBezTo>
                        <a:lnTo>
                          <a:pt x="489" y="1871"/>
                        </a:lnTo>
                        <a:cubicBezTo>
                          <a:pt x="0" y="1871"/>
                          <a:pt x="0" y="2406"/>
                          <a:pt x="489" y="2406"/>
                        </a:cubicBezTo>
                        <a:cubicBezTo>
                          <a:pt x="489" y="2406"/>
                          <a:pt x="652" y="2321"/>
                          <a:pt x="678" y="2223"/>
                        </a:cubicBezTo>
                        <a:cubicBezTo>
                          <a:pt x="704" y="2236"/>
                          <a:pt x="730" y="2249"/>
                          <a:pt x="763" y="2249"/>
                        </a:cubicBezTo>
                        <a:cubicBezTo>
                          <a:pt x="867" y="2249"/>
                          <a:pt x="965" y="2178"/>
                          <a:pt x="998" y="2073"/>
                        </a:cubicBezTo>
                        <a:cubicBezTo>
                          <a:pt x="1024" y="2021"/>
                          <a:pt x="1030" y="1956"/>
                          <a:pt x="1024" y="1897"/>
                        </a:cubicBezTo>
                        <a:lnTo>
                          <a:pt x="1024" y="1897"/>
                        </a:lnTo>
                        <a:cubicBezTo>
                          <a:pt x="1037" y="1910"/>
                          <a:pt x="1063" y="1917"/>
                          <a:pt x="1082" y="1930"/>
                        </a:cubicBezTo>
                        <a:cubicBezTo>
                          <a:pt x="1141" y="1989"/>
                          <a:pt x="1219" y="2028"/>
                          <a:pt x="1304" y="2028"/>
                        </a:cubicBezTo>
                        <a:cubicBezTo>
                          <a:pt x="1343" y="2028"/>
                          <a:pt x="1376" y="2021"/>
                          <a:pt x="1408" y="2008"/>
                        </a:cubicBezTo>
                        <a:cubicBezTo>
                          <a:pt x="1433" y="2167"/>
                          <a:pt x="1568" y="2264"/>
                          <a:pt x="1705" y="2264"/>
                        </a:cubicBezTo>
                        <a:cubicBezTo>
                          <a:pt x="1783" y="2264"/>
                          <a:pt x="1862" y="2233"/>
                          <a:pt x="1923" y="2165"/>
                        </a:cubicBezTo>
                        <a:cubicBezTo>
                          <a:pt x="1973" y="2264"/>
                          <a:pt x="2069" y="2321"/>
                          <a:pt x="2168" y="2321"/>
                        </a:cubicBezTo>
                        <a:cubicBezTo>
                          <a:pt x="2173" y="2321"/>
                          <a:pt x="2179" y="2321"/>
                          <a:pt x="2184" y="2321"/>
                        </a:cubicBezTo>
                        <a:cubicBezTo>
                          <a:pt x="2249" y="2321"/>
                          <a:pt x="2308" y="2308"/>
                          <a:pt x="2360" y="2269"/>
                        </a:cubicBezTo>
                        <a:cubicBezTo>
                          <a:pt x="2428" y="2250"/>
                          <a:pt x="2498" y="2241"/>
                          <a:pt x="2567" y="2241"/>
                        </a:cubicBezTo>
                        <a:cubicBezTo>
                          <a:pt x="2787" y="2241"/>
                          <a:pt x="3001" y="2333"/>
                          <a:pt x="3155" y="2497"/>
                        </a:cubicBezTo>
                        <a:cubicBezTo>
                          <a:pt x="3161" y="2497"/>
                          <a:pt x="3166" y="2498"/>
                          <a:pt x="3171" y="2498"/>
                        </a:cubicBezTo>
                        <a:cubicBezTo>
                          <a:pt x="3263" y="2498"/>
                          <a:pt x="3347" y="2447"/>
                          <a:pt x="3396" y="2373"/>
                        </a:cubicBezTo>
                        <a:cubicBezTo>
                          <a:pt x="3455" y="2419"/>
                          <a:pt x="3520" y="2438"/>
                          <a:pt x="3592" y="2438"/>
                        </a:cubicBezTo>
                        <a:cubicBezTo>
                          <a:pt x="3599" y="2439"/>
                          <a:pt x="3606" y="2439"/>
                          <a:pt x="3613" y="2439"/>
                        </a:cubicBezTo>
                        <a:cubicBezTo>
                          <a:pt x="3689" y="2439"/>
                          <a:pt x="3759" y="2407"/>
                          <a:pt x="3807" y="2354"/>
                        </a:cubicBezTo>
                        <a:cubicBezTo>
                          <a:pt x="3865" y="2425"/>
                          <a:pt x="3957" y="2471"/>
                          <a:pt x="4048" y="2471"/>
                        </a:cubicBezTo>
                        <a:cubicBezTo>
                          <a:pt x="4107" y="2471"/>
                          <a:pt x="4165" y="2451"/>
                          <a:pt x="4217" y="2425"/>
                        </a:cubicBezTo>
                        <a:cubicBezTo>
                          <a:pt x="4263" y="2399"/>
                          <a:pt x="4296" y="2367"/>
                          <a:pt x="4322" y="2328"/>
                        </a:cubicBezTo>
                        <a:cubicBezTo>
                          <a:pt x="4335" y="2334"/>
                          <a:pt x="4341" y="2341"/>
                          <a:pt x="4348" y="2354"/>
                        </a:cubicBezTo>
                        <a:cubicBezTo>
                          <a:pt x="4289" y="2419"/>
                          <a:pt x="4256" y="2503"/>
                          <a:pt x="4263" y="2588"/>
                        </a:cubicBezTo>
                        <a:cubicBezTo>
                          <a:pt x="4152" y="2595"/>
                          <a:pt x="4054" y="2673"/>
                          <a:pt x="4022" y="2777"/>
                        </a:cubicBezTo>
                        <a:cubicBezTo>
                          <a:pt x="3970" y="2745"/>
                          <a:pt x="3918" y="2732"/>
                          <a:pt x="3859" y="2732"/>
                        </a:cubicBezTo>
                        <a:lnTo>
                          <a:pt x="3820" y="2732"/>
                        </a:lnTo>
                        <a:cubicBezTo>
                          <a:pt x="3774" y="2712"/>
                          <a:pt x="3729" y="2699"/>
                          <a:pt x="3683" y="2699"/>
                        </a:cubicBezTo>
                        <a:cubicBezTo>
                          <a:pt x="3585" y="2699"/>
                          <a:pt x="3494" y="2745"/>
                          <a:pt x="3435" y="2829"/>
                        </a:cubicBezTo>
                        <a:cubicBezTo>
                          <a:pt x="3390" y="2803"/>
                          <a:pt x="3337" y="2790"/>
                          <a:pt x="3285" y="2790"/>
                        </a:cubicBezTo>
                        <a:cubicBezTo>
                          <a:pt x="3227" y="2790"/>
                          <a:pt x="3168" y="2803"/>
                          <a:pt x="3122" y="2836"/>
                        </a:cubicBezTo>
                        <a:cubicBezTo>
                          <a:pt x="3068" y="2769"/>
                          <a:pt x="2991" y="2731"/>
                          <a:pt x="2913" y="2731"/>
                        </a:cubicBezTo>
                        <a:cubicBezTo>
                          <a:pt x="2907" y="2731"/>
                          <a:pt x="2900" y="2731"/>
                          <a:pt x="2894" y="2732"/>
                        </a:cubicBezTo>
                        <a:cubicBezTo>
                          <a:pt x="2829" y="2732"/>
                          <a:pt x="2770" y="2745"/>
                          <a:pt x="2718" y="2784"/>
                        </a:cubicBezTo>
                        <a:cubicBezTo>
                          <a:pt x="2675" y="2678"/>
                          <a:pt x="2578" y="2614"/>
                          <a:pt x="2467" y="2614"/>
                        </a:cubicBezTo>
                        <a:cubicBezTo>
                          <a:pt x="2462" y="2614"/>
                          <a:pt x="2456" y="2614"/>
                          <a:pt x="2451" y="2614"/>
                        </a:cubicBezTo>
                        <a:cubicBezTo>
                          <a:pt x="2438" y="2613"/>
                          <a:pt x="2425" y="2612"/>
                          <a:pt x="2411" y="2612"/>
                        </a:cubicBezTo>
                        <a:cubicBezTo>
                          <a:pt x="2370" y="2612"/>
                          <a:pt x="2327" y="2619"/>
                          <a:pt x="2288" y="2634"/>
                        </a:cubicBezTo>
                        <a:cubicBezTo>
                          <a:pt x="2236" y="2562"/>
                          <a:pt x="2151" y="2517"/>
                          <a:pt x="2060" y="2503"/>
                        </a:cubicBezTo>
                        <a:lnTo>
                          <a:pt x="2034" y="2503"/>
                        </a:lnTo>
                        <a:cubicBezTo>
                          <a:pt x="1982" y="2510"/>
                          <a:pt x="1936" y="2536"/>
                          <a:pt x="1891" y="2562"/>
                        </a:cubicBezTo>
                        <a:cubicBezTo>
                          <a:pt x="1849" y="2461"/>
                          <a:pt x="1752" y="2398"/>
                          <a:pt x="1647" y="2398"/>
                        </a:cubicBezTo>
                        <a:cubicBezTo>
                          <a:pt x="1637" y="2398"/>
                          <a:pt x="1627" y="2398"/>
                          <a:pt x="1617" y="2399"/>
                        </a:cubicBezTo>
                        <a:cubicBezTo>
                          <a:pt x="1545" y="2399"/>
                          <a:pt x="1480" y="2425"/>
                          <a:pt x="1421" y="2477"/>
                        </a:cubicBezTo>
                        <a:cubicBezTo>
                          <a:pt x="1376" y="2451"/>
                          <a:pt x="1324" y="2438"/>
                          <a:pt x="1265" y="2438"/>
                        </a:cubicBezTo>
                        <a:cubicBezTo>
                          <a:pt x="1219" y="2438"/>
                          <a:pt x="1174" y="2445"/>
                          <a:pt x="1135" y="2451"/>
                        </a:cubicBezTo>
                        <a:cubicBezTo>
                          <a:pt x="1089" y="2360"/>
                          <a:pt x="985" y="2295"/>
                          <a:pt x="822" y="2295"/>
                        </a:cubicBezTo>
                        <a:cubicBezTo>
                          <a:pt x="496" y="2295"/>
                          <a:pt x="496" y="2914"/>
                          <a:pt x="822" y="2914"/>
                        </a:cubicBezTo>
                        <a:cubicBezTo>
                          <a:pt x="867" y="2908"/>
                          <a:pt x="913" y="2908"/>
                          <a:pt x="959" y="2901"/>
                        </a:cubicBezTo>
                        <a:cubicBezTo>
                          <a:pt x="972" y="2927"/>
                          <a:pt x="1011" y="2953"/>
                          <a:pt x="1037" y="2979"/>
                        </a:cubicBezTo>
                        <a:cubicBezTo>
                          <a:pt x="1069" y="3071"/>
                          <a:pt x="1141" y="3142"/>
                          <a:pt x="1226" y="3181"/>
                        </a:cubicBezTo>
                        <a:cubicBezTo>
                          <a:pt x="1275" y="3268"/>
                          <a:pt x="1372" y="3325"/>
                          <a:pt x="1471" y="3325"/>
                        </a:cubicBezTo>
                        <a:cubicBezTo>
                          <a:pt x="1476" y="3325"/>
                          <a:pt x="1481" y="3325"/>
                          <a:pt x="1486" y="3325"/>
                        </a:cubicBezTo>
                        <a:lnTo>
                          <a:pt x="1500" y="3325"/>
                        </a:lnTo>
                        <a:cubicBezTo>
                          <a:pt x="1480" y="3497"/>
                          <a:pt x="1611" y="3651"/>
                          <a:pt x="1788" y="3651"/>
                        </a:cubicBezTo>
                        <a:cubicBezTo>
                          <a:pt x="1792" y="3651"/>
                          <a:pt x="1796" y="3651"/>
                          <a:pt x="1799" y="3651"/>
                        </a:cubicBezTo>
                        <a:cubicBezTo>
                          <a:pt x="1851" y="3651"/>
                          <a:pt x="1904" y="3638"/>
                          <a:pt x="1949" y="3611"/>
                        </a:cubicBezTo>
                        <a:cubicBezTo>
                          <a:pt x="1989" y="3748"/>
                          <a:pt x="2113" y="3827"/>
                          <a:pt x="2241" y="3827"/>
                        </a:cubicBezTo>
                        <a:cubicBezTo>
                          <a:pt x="2321" y="3827"/>
                          <a:pt x="2401" y="3796"/>
                          <a:pt x="2464" y="3729"/>
                        </a:cubicBezTo>
                        <a:cubicBezTo>
                          <a:pt x="2508" y="3822"/>
                          <a:pt x="2605" y="3886"/>
                          <a:pt x="2710" y="3886"/>
                        </a:cubicBezTo>
                        <a:cubicBezTo>
                          <a:pt x="2715" y="3886"/>
                          <a:pt x="2720" y="3886"/>
                          <a:pt x="2725" y="3885"/>
                        </a:cubicBezTo>
                        <a:cubicBezTo>
                          <a:pt x="2777" y="3885"/>
                          <a:pt x="2829" y="3872"/>
                          <a:pt x="2875" y="3846"/>
                        </a:cubicBezTo>
                        <a:cubicBezTo>
                          <a:pt x="2888" y="3905"/>
                          <a:pt x="2914" y="3957"/>
                          <a:pt x="2959" y="4003"/>
                        </a:cubicBezTo>
                        <a:lnTo>
                          <a:pt x="3018" y="4061"/>
                        </a:lnTo>
                        <a:cubicBezTo>
                          <a:pt x="3083" y="4120"/>
                          <a:pt x="3166" y="4149"/>
                          <a:pt x="3250" y="4149"/>
                        </a:cubicBezTo>
                        <a:cubicBezTo>
                          <a:pt x="3334" y="4149"/>
                          <a:pt x="3419" y="4120"/>
                          <a:pt x="3487" y="4061"/>
                        </a:cubicBezTo>
                        <a:cubicBezTo>
                          <a:pt x="3533" y="4126"/>
                          <a:pt x="3598" y="4178"/>
                          <a:pt x="3761" y="4178"/>
                        </a:cubicBezTo>
                        <a:cubicBezTo>
                          <a:pt x="4087" y="4178"/>
                          <a:pt x="4087" y="3559"/>
                          <a:pt x="3761" y="3559"/>
                        </a:cubicBezTo>
                        <a:cubicBezTo>
                          <a:pt x="3598" y="3559"/>
                          <a:pt x="3559" y="3592"/>
                          <a:pt x="3513" y="3644"/>
                        </a:cubicBezTo>
                        <a:cubicBezTo>
                          <a:pt x="3507" y="3638"/>
                          <a:pt x="3481" y="3631"/>
                          <a:pt x="3468" y="3618"/>
                        </a:cubicBezTo>
                        <a:lnTo>
                          <a:pt x="3403" y="3559"/>
                        </a:lnTo>
                        <a:cubicBezTo>
                          <a:pt x="3342" y="3502"/>
                          <a:pt x="3263" y="3472"/>
                          <a:pt x="3184" y="3472"/>
                        </a:cubicBezTo>
                        <a:cubicBezTo>
                          <a:pt x="3127" y="3472"/>
                          <a:pt x="3070" y="3488"/>
                          <a:pt x="3018" y="3520"/>
                        </a:cubicBezTo>
                        <a:cubicBezTo>
                          <a:pt x="3005" y="3455"/>
                          <a:pt x="2979" y="3403"/>
                          <a:pt x="2940" y="3357"/>
                        </a:cubicBezTo>
                        <a:cubicBezTo>
                          <a:pt x="2979" y="3351"/>
                          <a:pt x="3025" y="3338"/>
                          <a:pt x="3064" y="3312"/>
                        </a:cubicBezTo>
                        <a:cubicBezTo>
                          <a:pt x="3125" y="3383"/>
                          <a:pt x="3209" y="3417"/>
                          <a:pt x="3292" y="3417"/>
                        </a:cubicBezTo>
                        <a:cubicBezTo>
                          <a:pt x="3385" y="3417"/>
                          <a:pt x="3478" y="3374"/>
                          <a:pt x="3540" y="3292"/>
                        </a:cubicBezTo>
                        <a:cubicBezTo>
                          <a:pt x="3585" y="3318"/>
                          <a:pt x="3637" y="3331"/>
                          <a:pt x="3689" y="3331"/>
                        </a:cubicBezTo>
                        <a:lnTo>
                          <a:pt x="3729" y="3331"/>
                        </a:lnTo>
                        <a:cubicBezTo>
                          <a:pt x="3768" y="3351"/>
                          <a:pt x="3820" y="3357"/>
                          <a:pt x="3865" y="3357"/>
                        </a:cubicBezTo>
                        <a:cubicBezTo>
                          <a:pt x="3870" y="3358"/>
                          <a:pt x="3875" y="3358"/>
                          <a:pt x="3880" y="3358"/>
                        </a:cubicBezTo>
                        <a:cubicBezTo>
                          <a:pt x="3998" y="3358"/>
                          <a:pt x="4102" y="3281"/>
                          <a:pt x="4146" y="3168"/>
                        </a:cubicBezTo>
                        <a:cubicBezTo>
                          <a:pt x="4191" y="3201"/>
                          <a:pt x="4250" y="3214"/>
                          <a:pt x="4309" y="3214"/>
                        </a:cubicBezTo>
                        <a:cubicBezTo>
                          <a:pt x="4485" y="3214"/>
                          <a:pt x="4621" y="3064"/>
                          <a:pt x="4602" y="2888"/>
                        </a:cubicBezTo>
                        <a:cubicBezTo>
                          <a:pt x="4758" y="2875"/>
                          <a:pt x="4876" y="2738"/>
                          <a:pt x="4869" y="2582"/>
                        </a:cubicBezTo>
                        <a:lnTo>
                          <a:pt x="4869" y="2582"/>
                        </a:lnTo>
                        <a:cubicBezTo>
                          <a:pt x="4902" y="2588"/>
                          <a:pt x="4934" y="2595"/>
                          <a:pt x="4967" y="2595"/>
                        </a:cubicBezTo>
                        <a:cubicBezTo>
                          <a:pt x="5221" y="2595"/>
                          <a:pt x="5312" y="2334"/>
                          <a:pt x="5241" y="2152"/>
                        </a:cubicBezTo>
                        <a:cubicBezTo>
                          <a:pt x="5619" y="2132"/>
                          <a:pt x="5619" y="1526"/>
                          <a:pt x="5228" y="1526"/>
                        </a:cubicBezTo>
                        <a:cubicBezTo>
                          <a:pt x="5156" y="1526"/>
                          <a:pt x="5084" y="1552"/>
                          <a:pt x="5032" y="1598"/>
                        </a:cubicBezTo>
                        <a:cubicBezTo>
                          <a:pt x="4999" y="1585"/>
                          <a:pt x="4967" y="1578"/>
                          <a:pt x="4934" y="1571"/>
                        </a:cubicBezTo>
                        <a:cubicBezTo>
                          <a:pt x="4947" y="1539"/>
                          <a:pt x="4895" y="1506"/>
                          <a:pt x="4895" y="1474"/>
                        </a:cubicBezTo>
                        <a:lnTo>
                          <a:pt x="4895" y="1435"/>
                        </a:lnTo>
                        <a:cubicBezTo>
                          <a:pt x="4895" y="1337"/>
                          <a:pt x="4895" y="1246"/>
                          <a:pt x="4817" y="1200"/>
                        </a:cubicBezTo>
                        <a:cubicBezTo>
                          <a:pt x="4823" y="1187"/>
                          <a:pt x="4850" y="1167"/>
                          <a:pt x="4856" y="1154"/>
                        </a:cubicBezTo>
                        <a:cubicBezTo>
                          <a:pt x="4902" y="1167"/>
                          <a:pt x="4947" y="1174"/>
                          <a:pt x="4993" y="1174"/>
                        </a:cubicBezTo>
                        <a:cubicBezTo>
                          <a:pt x="5013" y="1174"/>
                          <a:pt x="4999" y="1174"/>
                          <a:pt x="5019" y="1167"/>
                        </a:cubicBezTo>
                        <a:cubicBezTo>
                          <a:pt x="5052" y="1265"/>
                          <a:pt x="5221" y="1343"/>
                          <a:pt x="5221" y="1343"/>
                        </a:cubicBezTo>
                        <a:cubicBezTo>
                          <a:pt x="5710" y="1343"/>
                          <a:pt x="5710" y="815"/>
                          <a:pt x="5221" y="815"/>
                        </a:cubicBezTo>
                        <a:lnTo>
                          <a:pt x="5254" y="815"/>
                        </a:lnTo>
                        <a:cubicBezTo>
                          <a:pt x="5254" y="724"/>
                          <a:pt x="5202" y="633"/>
                          <a:pt x="5117" y="587"/>
                        </a:cubicBezTo>
                        <a:cubicBezTo>
                          <a:pt x="5371" y="464"/>
                          <a:pt x="5338" y="1"/>
                          <a:pt x="4993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16"/>
                  <p:cNvSpPr/>
                  <p:nvPr/>
                </p:nvSpPr>
                <p:spPr>
                  <a:xfrm>
                    <a:off x="4115128" y="2184851"/>
                    <a:ext cx="197334" cy="1712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16" h="6783" extrusionOk="0">
                        <a:moveTo>
                          <a:pt x="6878" y="1"/>
                        </a:moveTo>
                        <a:cubicBezTo>
                          <a:pt x="6713" y="1"/>
                          <a:pt x="6550" y="89"/>
                          <a:pt x="6466" y="254"/>
                        </a:cubicBezTo>
                        <a:cubicBezTo>
                          <a:pt x="6382" y="154"/>
                          <a:pt x="6256" y="100"/>
                          <a:pt x="6129" y="100"/>
                        </a:cubicBezTo>
                        <a:cubicBezTo>
                          <a:pt x="6089" y="100"/>
                          <a:pt x="6049" y="106"/>
                          <a:pt x="6010" y="117"/>
                        </a:cubicBezTo>
                        <a:cubicBezTo>
                          <a:pt x="5847" y="169"/>
                          <a:pt x="5723" y="299"/>
                          <a:pt x="5684" y="469"/>
                        </a:cubicBezTo>
                        <a:lnTo>
                          <a:pt x="5677" y="462"/>
                        </a:lnTo>
                        <a:cubicBezTo>
                          <a:pt x="5603" y="418"/>
                          <a:pt x="5521" y="397"/>
                          <a:pt x="5441" y="397"/>
                        </a:cubicBezTo>
                        <a:cubicBezTo>
                          <a:pt x="5284" y="397"/>
                          <a:pt x="5132" y="478"/>
                          <a:pt x="5045" y="625"/>
                        </a:cubicBezTo>
                        <a:cubicBezTo>
                          <a:pt x="5045" y="632"/>
                          <a:pt x="5039" y="638"/>
                          <a:pt x="5032" y="651"/>
                        </a:cubicBezTo>
                        <a:cubicBezTo>
                          <a:pt x="4977" y="629"/>
                          <a:pt x="4920" y="619"/>
                          <a:pt x="4865" y="619"/>
                        </a:cubicBezTo>
                        <a:cubicBezTo>
                          <a:pt x="4660" y="619"/>
                          <a:pt x="4472" y="761"/>
                          <a:pt x="4426" y="977"/>
                        </a:cubicBezTo>
                        <a:cubicBezTo>
                          <a:pt x="4361" y="938"/>
                          <a:pt x="4283" y="912"/>
                          <a:pt x="4204" y="912"/>
                        </a:cubicBezTo>
                        <a:cubicBezTo>
                          <a:pt x="4146" y="1057"/>
                          <a:pt x="4012" y="1133"/>
                          <a:pt x="3876" y="1133"/>
                        </a:cubicBezTo>
                        <a:cubicBezTo>
                          <a:pt x="3767" y="1133"/>
                          <a:pt x="3658" y="1085"/>
                          <a:pt x="3585" y="984"/>
                        </a:cubicBezTo>
                        <a:cubicBezTo>
                          <a:pt x="3547" y="973"/>
                          <a:pt x="3507" y="968"/>
                          <a:pt x="3468" y="968"/>
                        </a:cubicBezTo>
                        <a:cubicBezTo>
                          <a:pt x="3309" y="968"/>
                          <a:pt x="3153" y="1050"/>
                          <a:pt x="3064" y="1186"/>
                        </a:cubicBezTo>
                        <a:cubicBezTo>
                          <a:pt x="3005" y="1114"/>
                          <a:pt x="2921" y="1055"/>
                          <a:pt x="2829" y="1029"/>
                        </a:cubicBezTo>
                        <a:cubicBezTo>
                          <a:pt x="2790" y="1020"/>
                          <a:pt x="2750" y="1016"/>
                          <a:pt x="2711" y="1016"/>
                        </a:cubicBezTo>
                        <a:cubicBezTo>
                          <a:pt x="2581" y="1016"/>
                          <a:pt x="2457" y="1065"/>
                          <a:pt x="2367" y="1160"/>
                        </a:cubicBezTo>
                        <a:cubicBezTo>
                          <a:pt x="2280" y="1020"/>
                          <a:pt x="2132" y="940"/>
                          <a:pt x="1977" y="940"/>
                        </a:cubicBezTo>
                        <a:cubicBezTo>
                          <a:pt x="1922" y="940"/>
                          <a:pt x="1867" y="950"/>
                          <a:pt x="1813" y="970"/>
                        </a:cubicBezTo>
                        <a:cubicBezTo>
                          <a:pt x="1767" y="788"/>
                          <a:pt x="1656" y="638"/>
                          <a:pt x="1500" y="534"/>
                        </a:cubicBezTo>
                        <a:cubicBezTo>
                          <a:pt x="1417" y="486"/>
                          <a:pt x="1329" y="465"/>
                          <a:pt x="1242" y="465"/>
                        </a:cubicBezTo>
                        <a:cubicBezTo>
                          <a:pt x="1020" y="465"/>
                          <a:pt x="802" y="603"/>
                          <a:pt x="685" y="795"/>
                        </a:cubicBezTo>
                        <a:cubicBezTo>
                          <a:pt x="581" y="997"/>
                          <a:pt x="542" y="1225"/>
                          <a:pt x="581" y="1453"/>
                        </a:cubicBezTo>
                        <a:cubicBezTo>
                          <a:pt x="561" y="1453"/>
                          <a:pt x="542" y="1466"/>
                          <a:pt x="529" y="1472"/>
                        </a:cubicBezTo>
                        <a:cubicBezTo>
                          <a:pt x="385" y="1557"/>
                          <a:pt x="294" y="1707"/>
                          <a:pt x="294" y="1876"/>
                        </a:cubicBezTo>
                        <a:cubicBezTo>
                          <a:pt x="307" y="1981"/>
                          <a:pt x="333" y="2085"/>
                          <a:pt x="379" y="2183"/>
                        </a:cubicBezTo>
                        <a:cubicBezTo>
                          <a:pt x="164" y="2228"/>
                          <a:pt x="7" y="2417"/>
                          <a:pt x="7" y="2639"/>
                        </a:cubicBezTo>
                        <a:cubicBezTo>
                          <a:pt x="1" y="2841"/>
                          <a:pt x="138" y="3024"/>
                          <a:pt x="340" y="3076"/>
                        </a:cubicBezTo>
                        <a:cubicBezTo>
                          <a:pt x="177" y="3160"/>
                          <a:pt x="79" y="3323"/>
                          <a:pt x="79" y="3506"/>
                        </a:cubicBezTo>
                        <a:cubicBezTo>
                          <a:pt x="79" y="3701"/>
                          <a:pt x="196" y="3871"/>
                          <a:pt x="372" y="3949"/>
                        </a:cubicBezTo>
                        <a:cubicBezTo>
                          <a:pt x="216" y="4060"/>
                          <a:pt x="144" y="4255"/>
                          <a:pt x="196" y="4444"/>
                        </a:cubicBezTo>
                        <a:cubicBezTo>
                          <a:pt x="248" y="4620"/>
                          <a:pt x="398" y="4757"/>
                          <a:pt x="581" y="4783"/>
                        </a:cubicBezTo>
                        <a:cubicBezTo>
                          <a:pt x="418" y="4933"/>
                          <a:pt x="379" y="5181"/>
                          <a:pt x="489" y="5370"/>
                        </a:cubicBezTo>
                        <a:cubicBezTo>
                          <a:pt x="568" y="5510"/>
                          <a:pt x="716" y="5593"/>
                          <a:pt x="872" y="5593"/>
                        </a:cubicBezTo>
                        <a:cubicBezTo>
                          <a:pt x="884" y="5593"/>
                          <a:pt x="895" y="5592"/>
                          <a:pt x="907" y="5591"/>
                        </a:cubicBezTo>
                        <a:lnTo>
                          <a:pt x="907" y="5591"/>
                        </a:lnTo>
                        <a:cubicBezTo>
                          <a:pt x="887" y="5702"/>
                          <a:pt x="900" y="5820"/>
                          <a:pt x="959" y="5917"/>
                        </a:cubicBezTo>
                        <a:cubicBezTo>
                          <a:pt x="1017" y="6022"/>
                          <a:pt x="1115" y="6100"/>
                          <a:pt x="1232" y="6132"/>
                        </a:cubicBezTo>
                        <a:cubicBezTo>
                          <a:pt x="1272" y="6141"/>
                          <a:pt x="1311" y="6145"/>
                          <a:pt x="1350" y="6145"/>
                        </a:cubicBezTo>
                        <a:cubicBezTo>
                          <a:pt x="1433" y="6145"/>
                          <a:pt x="1515" y="6125"/>
                          <a:pt x="1591" y="6080"/>
                        </a:cubicBezTo>
                        <a:cubicBezTo>
                          <a:pt x="1734" y="6022"/>
                          <a:pt x="1865" y="5937"/>
                          <a:pt x="1982" y="5839"/>
                        </a:cubicBezTo>
                        <a:cubicBezTo>
                          <a:pt x="2164" y="5657"/>
                          <a:pt x="2164" y="5363"/>
                          <a:pt x="1982" y="5181"/>
                        </a:cubicBezTo>
                        <a:cubicBezTo>
                          <a:pt x="1923" y="5122"/>
                          <a:pt x="1852" y="5083"/>
                          <a:pt x="1773" y="5064"/>
                        </a:cubicBezTo>
                        <a:cubicBezTo>
                          <a:pt x="1845" y="4927"/>
                          <a:pt x="1839" y="4764"/>
                          <a:pt x="1760" y="4633"/>
                        </a:cubicBezTo>
                        <a:cubicBezTo>
                          <a:pt x="1708" y="4549"/>
                          <a:pt x="1630" y="4483"/>
                          <a:pt x="1539" y="4444"/>
                        </a:cubicBezTo>
                        <a:cubicBezTo>
                          <a:pt x="1597" y="4340"/>
                          <a:pt x="1610" y="4216"/>
                          <a:pt x="1584" y="4099"/>
                        </a:cubicBezTo>
                        <a:cubicBezTo>
                          <a:pt x="1545" y="3962"/>
                          <a:pt x="1441" y="3851"/>
                          <a:pt x="1311" y="3806"/>
                        </a:cubicBezTo>
                        <a:cubicBezTo>
                          <a:pt x="1552" y="3630"/>
                          <a:pt x="1565" y="3271"/>
                          <a:pt x="1337" y="3082"/>
                        </a:cubicBezTo>
                        <a:cubicBezTo>
                          <a:pt x="1637" y="2939"/>
                          <a:pt x="1689" y="2535"/>
                          <a:pt x="1441" y="2320"/>
                        </a:cubicBezTo>
                        <a:cubicBezTo>
                          <a:pt x="1487" y="2281"/>
                          <a:pt x="1526" y="2235"/>
                          <a:pt x="1558" y="2183"/>
                        </a:cubicBezTo>
                        <a:cubicBezTo>
                          <a:pt x="1591" y="2124"/>
                          <a:pt x="1610" y="2059"/>
                          <a:pt x="1617" y="1994"/>
                        </a:cubicBezTo>
                        <a:cubicBezTo>
                          <a:pt x="1630" y="1994"/>
                          <a:pt x="1643" y="1987"/>
                          <a:pt x="1650" y="1981"/>
                        </a:cubicBezTo>
                        <a:cubicBezTo>
                          <a:pt x="1689" y="2020"/>
                          <a:pt x="1721" y="2052"/>
                          <a:pt x="1767" y="2078"/>
                        </a:cubicBezTo>
                        <a:cubicBezTo>
                          <a:pt x="1839" y="2120"/>
                          <a:pt x="1919" y="2141"/>
                          <a:pt x="1998" y="2141"/>
                        </a:cubicBezTo>
                        <a:cubicBezTo>
                          <a:pt x="2104" y="2141"/>
                          <a:pt x="2209" y="2104"/>
                          <a:pt x="2295" y="2033"/>
                        </a:cubicBezTo>
                        <a:cubicBezTo>
                          <a:pt x="2301" y="2065"/>
                          <a:pt x="2314" y="2098"/>
                          <a:pt x="2334" y="2131"/>
                        </a:cubicBezTo>
                        <a:cubicBezTo>
                          <a:pt x="2402" y="2283"/>
                          <a:pt x="2563" y="2359"/>
                          <a:pt x="2724" y="2359"/>
                        </a:cubicBezTo>
                        <a:cubicBezTo>
                          <a:pt x="2810" y="2359"/>
                          <a:pt x="2896" y="2337"/>
                          <a:pt x="2966" y="2294"/>
                        </a:cubicBezTo>
                        <a:cubicBezTo>
                          <a:pt x="3057" y="2241"/>
                          <a:pt x="3129" y="2157"/>
                          <a:pt x="3162" y="2059"/>
                        </a:cubicBezTo>
                        <a:cubicBezTo>
                          <a:pt x="3261" y="2184"/>
                          <a:pt x="3402" y="2260"/>
                          <a:pt x="3549" y="2260"/>
                        </a:cubicBezTo>
                        <a:cubicBezTo>
                          <a:pt x="3625" y="2260"/>
                          <a:pt x="3701" y="2240"/>
                          <a:pt x="3774" y="2196"/>
                        </a:cubicBezTo>
                        <a:cubicBezTo>
                          <a:pt x="3866" y="2144"/>
                          <a:pt x="3931" y="2059"/>
                          <a:pt x="3970" y="1961"/>
                        </a:cubicBezTo>
                        <a:cubicBezTo>
                          <a:pt x="3976" y="1968"/>
                          <a:pt x="3976" y="1974"/>
                          <a:pt x="3983" y="1974"/>
                        </a:cubicBezTo>
                        <a:cubicBezTo>
                          <a:pt x="4074" y="2062"/>
                          <a:pt x="4191" y="2106"/>
                          <a:pt x="4309" y="2106"/>
                        </a:cubicBezTo>
                        <a:cubicBezTo>
                          <a:pt x="4426" y="2106"/>
                          <a:pt x="4543" y="2062"/>
                          <a:pt x="4635" y="1974"/>
                        </a:cubicBezTo>
                        <a:cubicBezTo>
                          <a:pt x="4680" y="1935"/>
                          <a:pt x="4713" y="1876"/>
                          <a:pt x="4732" y="1818"/>
                        </a:cubicBezTo>
                        <a:cubicBezTo>
                          <a:pt x="4739" y="1824"/>
                          <a:pt x="4739" y="1824"/>
                          <a:pt x="4745" y="1831"/>
                        </a:cubicBezTo>
                        <a:cubicBezTo>
                          <a:pt x="4847" y="1915"/>
                          <a:pt x="4967" y="1963"/>
                          <a:pt x="5086" y="1963"/>
                        </a:cubicBezTo>
                        <a:cubicBezTo>
                          <a:pt x="5197" y="1963"/>
                          <a:pt x="5306" y="1922"/>
                          <a:pt x="5397" y="1831"/>
                        </a:cubicBezTo>
                        <a:cubicBezTo>
                          <a:pt x="5449" y="1772"/>
                          <a:pt x="5488" y="1707"/>
                          <a:pt x="5508" y="1635"/>
                        </a:cubicBezTo>
                        <a:cubicBezTo>
                          <a:pt x="5554" y="1655"/>
                          <a:pt x="5606" y="1668"/>
                          <a:pt x="5664" y="1668"/>
                        </a:cubicBezTo>
                        <a:cubicBezTo>
                          <a:pt x="5782" y="1668"/>
                          <a:pt x="5899" y="1616"/>
                          <a:pt x="5990" y="1531"/>
                        </a:cubicBezTo>
                        <a:cubicBezTo>
                          <a:pt x="6023" y="1492"/>
                          <a:pt x="6055" y="1453"/>
                          <a:pt x="6075" y="1407"/>
                        </a:cubicBezTo>
                        <a:cubicBezTo>
                          <a:pt x="6158" y="1462"/>
                          <a:pt x="6252" y="1491"/>
                          <a:pt x="6347" y="1491"/>
                        </a:cubicBezTo>
                        <a:cubicBezTo>
                          <a:pt x="6409" y="1491"/>
                          <a:pt x="6472" y="1479"/>
                          <a:pt x="6531" y="1453"/>
                        </a:cubicBezTo>
                        <a:lnTo>
                          <a:pt x="6531" y="1453"/>
                        </a:lnTo>
                        <a:cubicBezTo>
                          <a:pt x="6473" y="1518"/>
                          <a:pt x="6427" y="1590"/>
                          <a:pt x="6407" y="1674"/>
                        </a:cubicBezTo>
                        <a:cubicBezTo>
                          <a:pt x="6368" y="1818"/>
                          <a:pt x="6388" y="1968"/>
                          <a:pt x="6460" y="2092"/>
                        </a:cubicBezTo>
                        <a:cubicBezTo>
                          <a:pt x="6486" y="2137"/>
                          <a:pt x="6525" y="2183"/>
                          <a:pt x="6564" y="2215"/>
                        </a:cubicBezTo>
                        <a:cubicBezTo>
                          <a:pt x="6460" y="2274"/>
                          <a:pt x="6381" y="2372"/>
                          <a:pt x="6349" y="2489"/>
                        </a:cubicBezTo>
                        <a:cubicBezTo>
                          <a:pt x="6323" y="2613"/>
                          <a:pt x="6342" y="2743"/>
                          <a:pt x="6407" y="2854"/>
                        </a:cubicBezTo>
                        <a:cubicBezTo>
                          <a:pt x="6394" y="2867"/>
                          <a:pt x="6381" y="2880"/>
                          <a:pt x="6375" y="2900"/>
                        </a:cubicBezTo>
                        <a:cubicBezTo>
                          <a:pt x="6310" y="3004"/>
                          <a:pt x="6290" y="3134"/>
                          <a:pt x="6329" y="3258"/>
                        </a:cubicBezTo>
                        <a:cubicBezTo>
                          <a:pt x="6336" y="3278"/>
                          <a:pt x="6342" y="3304"/>
                          <a:pt x="6355" y="3323"/>
                        </a:cubicBezTo>
                        <a:cubicBezTo>
                          <a:pt x="6316" y="3349"/>
                          <a:pt x="6277" y="3375"/>
                          <a:pt x="6244" y="3408"/>
                        </a:cubicBezTo>
                        <a:cubicBezTo>
                          <a:pt x="6121" y="3538"/>
                          <a:pt x="6082" y="3734"/>
                          <a:pt x="6147" y="3903"/>
                        </a:cubicBezTo>
                        <a:cubicBezTo>
                          <a:pt x="6075" y="3942"/>
                          <a:pt x="6016" y="4001"/>
                          <a:pt x="5977" y="4066"/>
                        </a:cubicBezTo>
                        <a:cubicBezTo>
                          <a:pt x="5925" y="4158"/>
                          <a:pt x="5906" y="4262"/>
                          <a:pt x="5919" y="4366"/>
                        </a:cubicBezTo>
                        <a:cubicBezTo>
                          <a:pt x="5749" y="4405"/>
                          <a:pt x="5612" y="4536"/>
                          <a:pt x="5560" y="4699"/>
                        </a:cubicBezTo>
                        <a:cubicBezTo>
                          <a:pt x="5528" y="4803"/>
                          <a:pt x="5541" y="4914"/>
                          <a:pt x="5586" y="5005"/>
                        </a:cubicBezTo>
                        <a:cubicBezTo>
                          <a:pt x="5574" y="5004"/>
                          <a:pt x="5562" y="5004"/>
                          <a:pt x="5550" y="5004"/>
                        </a:cubicBezTo>
                        <a:cubicBezTo>
                          <a:pt x="5464" y="5004"/>
                          <a:pt x="5380" y="5024"/>
                          <a:pt x="5306" y="5064"/>
                        </a:cubicBezTo>
                        <a:cubicBezTo>
                          <a:pt x="5221" y="5116"/>
                          <a:pt x="5150" y="5194"/>
                          <a:pt x="5117" y="5285"/>
                        </a:cubicBezTo>
                        <a:cubicBezTo>
                          <a:pt x="5082" y="5277"/>
                          <a:pt x="5048" y="5274"/>
                          <a:pt x="5014" y="5274"/>
                        </a:cubicBezTo>
                        <a:cubicBezTo>
                          <a:pt x="4935" y="5274"/>
                          <a:pt x="4860" y="5294"/>
                          <a:pt x="4791" y="5331"/>
                        </a:cubicBezTo>
                        <a:cubicBezTo>
                          <a:pt x="4752" y="5350"/>
                          <a:pt x="4719" y="5376"/>
                          <a:pt x="4693" y="5409"/>
                        </a:cubicBezTo>
                        <a:cubicBezTo>
                          <a:pt x="4624" y="5374"/>
                          <a:pt x="4546" y="5357"/>
                          <a:pt x="4468" y="5357"/>
                        </a:cubicBezTo>
                        <a:cubicBezTo>
                          <a:pt x="4430" y="5357"/>
                          <a:pt x="4391" y="5361"/>
                          <a:pt x="4354" y="5370"/>
                        </a:cubicBezTo>
                        <a:lnTo>
                          <a:pt x="4335" y="5376"/>
                        </a:lnTo>
                        <a:cubicBezTo>
                          <a:pt x="4270" y="5344"/>
                          <a:pt x="4204" y="5331"/>
                          <a:pt x="4133" y="5331"/>
                        </a:cubicBezTo>
                        <a:cubicBezTo>
                          <a:pt x="3853" y="5344"/>
                          <a:pt x="3559" y="5442"/>
                          <a:pt x="3416" y="5702"/>
                        </a:cubicBezTo>
                        <a:cubicBezTo>
                          <a:pt x="3299" y="5924"/>
                          <a:pt x="3312" y="6191"/>
                          <a:pt x="3448" y="6406"/>
                        </a:cubicBezTo>
                        <a:cubicBezTo>
                          <a:pt x="3540" y="6569"/>
                          <a:pt x="3729" y="6745"/>
                          <a:pt x="3924" y="6771"/>
                        </a:cubicBezTo>
                        <a:cubicBezTo>
                          <a:pt x="3975" y="6778"/>
                          <a:pt x="4028" y="6783"/>
                          <a:pt x="4081" y="6783"/>
                        </a:cubicBezTo>
                        <a:cubicBezTo>
                          <a:pt x="4182" y="6783"/>
                          <a:pt x="4282" y="6764"/>
                          <a:pt x="4367" y="6699"/>
                        </a:cubicBezTo>
                        <a:cubicBezTo>
                          <a:pt x="4380" y="6693"/>
                          <a:pt x="4387" y="6686"/>
                          <a:pt x="4393" y="6680"/>
                        </a:cubicBezTo>
                        <a:cubicBezTo>
                          <a:pt x="4439" y="6693"/>
                          <a:pt x="4485" y="6699"/>
                          <a:pt x="4524" y="6699"/>
                        </a:cubicBezTo>
                        <a:cubicBezTo>
                          <a:pt x="4661" y="6699"/>
                          <a:pt x="4791" y="6641"/>
                          <a:pt x="4876" y="6536"/>
                        </a:cubicBezTo>
                        <a:cubicBezTo>
                          <a:pt x="4908" y="6576"/>
                          <a:pt x="4947" y="6608"/>
                          <a:pt x="4987" y="6628"/>
                        </a:cubicBezTo>
                        <a:cubicBezTo>
                          <a:pt x="5058" y="6672"/>
                          <a:pt x="5141" y="6695"/>
                          <a:pt x="5226" y="6695"/>
                        </a:cubicBezTo>
                        <a:cubicBezTo>
                          <a:pt x="5265" y="6695"/>
                          <a:pt x="5306" y="6690"/>
                          <a:pt x="5345" y="6680"/>
                        </a:cubicBezTo>
                        <a:cubicBezTo>
                          <a:pt x="5508" y="6621"/>
                          <a:pt x="5638" y="6491"/>
                          <a:pt x="5677" y="6315"/>
                        </a:cubicBezTo>
                        <a:cubicBezTo>
                          <a:pt x="5743" y="6354"/>
                          <a:pt x="5814" y="6374"/>
                          <a:pt x="5886" y="6374"/>
                        </a:cubicBezTo>
                        <a:cubicBezTo>
                          <a:pt x="6010" y="6374"/>
                          <a:pt x="6127" y="6321"/>
                          <a:pt x="6212" y="6237"/>
                        </a:cubicBezTo>
                        <a:cubicBezTo>
                          <a:pt x="6349" y="6093"/>
                          <a:pt x="6388" y="5878"/>
                          <a:pt x="6303" y="5689"/>
                        </a:cubicBezTo>
                        <a:lnTo>
                          <a:pt x="6303" y="5689"/>
                        </a:lnTo>
                        <a:cubicBezTo>
                          <a:pt x="6366" y="5717"/>
                          <a:pt x="6433" y="5731"/>
                          <a:pt x="6499" y="5731"/>
                        </a:cubicBezTo>
                        <a:cubicBezTo>
                          <a:pt x="6620" y="5731"/>
                          <a:pt x="6739" y="5686"/>
                          <a:pt x="6831" y="5598"/>
                        </a:cubicBezTo>
                        <a:cubicBezTo>
                          <a:pt x="6968" y="5461"/>
                          <a:pt x="7007" y="5259"/>
                          <a:pt x="6916" y="5083"/>
                        </a:cubicBezTo>
                        <a:cubicBezTo>
                          <a:pt x="7059" y="5057"/>
                          <a:pt x="7176" y="4979"/>
                          <a:pt x="7248" y="4861"/>
                        </a:cubicBezTo>
                        <a:cubicBezTo>
                          <a:pt x="7339" y="4705"/>
                          <a:pt x="7333" y="4516"/>
                          <a:pt x="7229" y="4373"/>
                        </a:cubicBezTo>
                        <a:cubicBezTo>
                          <a:pt x="7281" y="4334"/>
                          <a:pt x="7320" y="4288"/>
                          <a:pt x="7352" y="4236"/>
                        </a:cubicBezTo>
                        <a:cubicBezTo>
                          <a:pt x="7437" y="4092"/>
                          <a:pt x="7431" y="3910"/>
                          <a:pt x="7339" y="3760"/>
                        </a:cubicBezTo>
                        <a:cubicBezTo>
                          <a:pt x="7346" y="3760"/>
                          <a:pt x="7352" y="3760"/>
                          <a:pt x="7359" y="3753"/>
                        </a:cubicBezTo>
                        <a:cubicBezTo>
                          <a:pt x="7574" y="3623"/>
                          <a:pt x="7652" y="3343"/>
                          <a:pt x="7522" y="3121"/>
                        </a:cubicBezTo>
                        <a:cubicBezTo>
                          <a:pt x="7515" y="3108"/>
                          <a:pt x="7502" y="3095"/>
                          <a:pt x="7496" y="3089"/>
                        </a:cubicBezTo>
                        <a:cubicBezTo>
                          <a:pt x="7522" y="3063"/>
                          <a:pt x="7548" y="3030"/>
                          <a:pt x="7568" y="3004"/>
                        </a:cubicBezTo>
                        <a:cubicBezTo>
                          <a:pt x="7633" y="2893"/>
                          <a:pt x="7652" y="2763"/>
                          <a:pt x="7620" y="2645"/>
                        </a:cubicBezTo>
                        <a:cubicBezTo>
                          <a:pt x="7581" y="2528"/>
                          <a:pt x="7509" y="2430"/>
                          <a:pt x="7405" y="2365"/>
                        </a:cubicBezTo>
                        <a:cubicBezTo>
                          <a:pt x="7398" y="2359"/>
                          <a:pt x="7385" y="2352"/>
                          <a:pt x="7379" y="2352"/>
                        </a:cubicBezTo>
                        <a:cubicBezTo>
                          <a:pt x="7815" y="2163"/>
                          <a:pt x="7815" y="1551"/>
                          <a:pt x="7385" y="1362"/>
                        </a:cubicBezTo>
                        <a:cubicBezTo>
                          <a:pt x="7431" y="1166"/>
                          <a:pt x="7346" y="964"/>
                          <a:pt x="7170" y="860"/>
                        </a:cubicBezTo>
                        <a:cubicBezTo>
                          <a:pt x="7190" y="847"/>
                          <a:pt x="7209" y="834"/>
                          <a:pt x="7229" y="821"/>
                        </a:cubicBezTo>
                        <a:cubicBezTo>
                          <a:pt x="7405" y="638"/>
                          <a:pt x="7405" y="345"/>
                          <a:pt x="7229" y="162"/>
                        </a:cubicBezTo>
                        <a:lnTo>
                          <a:pt x="7203" y="136"/>
                        </a:lnTo>
                        <a:cubicBezTo>
                          <a:pt x="7111" y="45"/>
                          <a:pt x="6994" y="1"/>
                          <a:pt x="687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16"/>
                  <p:cNvSpPr/>
                  <p:nvPr/>
                </p:nvSpPr>
                <p:spPr>
                  <a:xfrm>
                    <a:off x="4181933" y="2108074"/>
                    <a:ext cx="132322" cy="113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1" h="4506" extrusionOk="0">
                        <a:moveTo>
                          <a:pt x="3079" y="1"/>
                        </a:moveTo>
                        <a:cubicBezTo>
                          <a:pt x="2809" y="1"/>
                          <a:pt x="2497" y="160"/>
                          <a:pt x="2497" y="160"/>
                        </a:cubicBezTo>
                        <a:cubicBezTo>
                          <a:pt x="2451" y="1281"/>
                          <a:pt x="3416" y="1561"/>
                          <a:pt x="2934" y="2786"/>
                        </a:cubicBezTo>
                        <a:cubicBezTo>
                          <a:pt x="2867" y="2954"/>
                          <a:pt x="2770" y="3019"/>
                          <a:pt x="2657" y="3019"/>
                        </a:cubicBezTo>
                        <a:cubicBezTo>
                          <a:pt x="2495" y="3019"/>
                          <a:pt x="2300" y="2884"/>
                          <a:pt x="2119" y="2734"/>
                        </a:cubicBezTo>
                        <a:cubicBezTo>
                          <a:pt x="2015" y="2647"/>
                          <a:pt x="1892" y="2618"/>
                          <a:pt x="1775" y="2618"/>
                        </a:cubicBezTo>
                        <a:cubicBezTo>
                          <a:pt x="1611" y="2618"/>
                          <a:pt x="1458" y="2674"/>
                          <a:pt x="1383" y="2708"/>
                        </a:cubicBezTo>
                        <a:cubicBezTo>
                          <a:pt x="1350" y="2747"/>
                          <a:pt x="1324" y="2786"/>
                          <a:pt x="1311" y="2832"/>
                        </a:cubicBezTo>
                        <a:cubicBezTo>
                          <a:pt x="1304" y="2864"/>
                          <a:pt x="1272" y="2890"/>
                          <a:pt x="1239" y="2890"/>
                        </a:cubicBezTo>
                        <a:lnTo>
                          <a:pt x="1220" y="2890"/>
                        </a:lnTo>
                        <a:cubicBezTo>
                          <a:pt x="1174" y="2877"/>
                          <a:pt x="1154" y="2832"/>
                          <a:pt x="1161" y="2793"/>
                        </a:cubicBezTo>
                        <a:cubicBezTo>
                          <a:pt x="1187" y="2721"/>
                          <a:pt x="1226" y="2649"/>
                          <a:pt x="1278" y="2591"/>
                        </a:cubicBezTo>
                        <a:cubicBezTo>
                          <a:pt x="1232" y="2495"/>
                          <a:pt x="1145" y="2386"/>
                          <a:pt x="975" y="2386"/>
                        </a:cubicBezTo>
                        <a:cubicBezTo>
                          <a:pt x="903" y="2386"/>
                          <a:pt x="816" y="2405"/>
                          <a:pt x="711" y="2454"/>
                        </a:cubicBezTo>
                        <a:cubicBezTo>
                          <a:pt x="1" y="2793"/>
                          <a:pt x="151" y="4057"/>
                          <a:pt x="151" y="4057"/>
                        </a:cubicBezTo>
                        <a:cubicBezTo>
                          <a:pt x="221" y="4154"/>
                          <a:pt x="326" y="4202"/>
                          <a:pt x="431" y="4202"/>
                        </a:cubicBezTo>
                        <a:cubicBezTo>
                          <a:pt x="551" y="4202"/>
                          <a:pt x="671" y="4140"/>
                          <a:pt x="737" y="4018"/>
                        </a:cubicBezTo>
                        <a:lnTo>
                          <a:pt x="1011" y="3190"/>
                        </a:lnTo>
                        <a:cubicBezTo>
                          <a:pt x="1011" y="3190"/>
                          <a:pt x="1018" y="3184"/>
                          <a:pt x="1018" y="3184"/>
                        </a:cubicBezTo>
                        <a:cubicBezTo>
                          <a:pt x="1018" y="3184"/>
                          <a:pt x="1018" y="3177"/>
                          <a:pt x="1024" y="3177"/>
                        </a:cubicBezTo>
                        <a:lnTo>
                          <a:pt x="1024" y="3171"/>
                        </a:lnTo>
                        <a:cubicBezTo>
                          <a:pt x="1024" y="3164"/>
                          <a:pt x="1024" y="3164"/>
                          <a:pt x="1024" y="3164"/>
                        </a:cubicBezTo>
                        <a:lnTo>
                          <a:pt x="1024" y="3158"/>
                        </a:lnTo>
                        <a:lnTo>
                          <a:pt x="1024" y="3151"/>
                        </a:lnTo>
                        <a:lnTo>
                          <a:pt x="1031" y="3145"/>
                        </a:lnTo>
                        <a:lnTo>
                          <a:pt x="1037" y="3138"/>
                        </a:lnTo>
                        <a:lnTo>
                          <a:pt x="1050" y="3138"/>
                        </a:lnTo>
                        <a:lnTo>
                          <a:pt x="1057" y="3132"/>
                        </a:lnTo>
                        <a:lnTo>
                          <a:pt x="1076" y="3132"/>
                        </a:lnTo>
                        <a:cubicBezTo>
                          <a:pt x="1076" y="3132"/>
                          <a:pt x="1128" y="3171"/>
                          <a:pt x="1128" y="3171"/>
                        </a:cubicBezTo>
                        <a:cubicBezTo>
                          <a:pt x="1128" y="3172"/>
                          <a:pt x="1129" y="3173"/>
                          <a:pt x="1129" y="3173"/>
                        </a:cubicBezTo>
                        <a:cubicBezTo>
                          <a:pt x="1131" y="3173"/>
                          <a:pt x="1135" y="3164"/>
                          <a:pt x="1135" y="3164"/>
                        </a:cubicBezTo>
                        <a:cubicBezTo>
                          <a:pt x="1137" y="3166"/>
                          <a:pt x="1138" y="3167"/>
                          <a:pt x="1139" y="3167"/>
                        </a:cubicBezTo>
                        <a:cubicBezTo>
                          <a:pt x="1141" y="3167"/>
                          <a:pt x="1141" y="3164"/>
                          <a:pt x="1141" y="3164"/>
                        </a:cubicBezTo>
                        <a:cubicBezTo>
                          <a:pt x="1148" y="3171"/>
                          <a:pt x="1148" y="3171"/>
                          <a:pt x="1148" y="3177"/>
                        </a:cubicBezTo>
                        <a:lnTo>
                          <a:pt x="1148" y="3184"/>
                        </a:lnTo>
                        <a:cubicBezTo>
                          <a:pt x="1148" y="3184"/>
                          <a:pt x="1148" y="3190"/>
                          <a:pt x="1148" y="3190"/>
                        </a:cubicBezTo>
                        <a:cubicBezTo>
                          <a:pt x="1187" y="3347"/>
                          <a:pt x="1239" y="3503"/>
                          <a:pt x="1311" y="3653"/>
                        </a:cubicBezTo>
                        <a:cubicBezTo>
                          <a:pt x="1487" y="3907"/>
                          <a:pt x="1728" y="4279"/>
                          <a:pt x="2399" y="4442"/>
                        </a:cubicBezTo>
                        <a:cubicBezTo>
                          <a:pt x="2578" y="4485"/>
                          <a:pt x="2751" y="4506"/>
                          <a:pt x="2917" y="4506"/>
                        </a:cubicBezTo>
                        <a:cubicBezTo>
                          <a:pt x="3821" y="4506"/>
                          <a:pt x="4537" y="3895"/>
                          <a:pt x="4928" y="3014"/>
                        </a:cubicBezTo>
                        <a:cubicBezTo>
                          <a:pt x="5241" y="2350"/>
                          <a:pt x="5137" y="1163"/>
                          <a:pt x="4550" y="909"/>
                        </a:cubicBezTo>
                        <a:cubicBezTo>
                          <a:pt x="4425" y="855"/>
                          <a:pt x="4319" y="834"/>
                          <a:pt x="4227" y="834"/>
                        </a:cubicBezTo>
                        <a:cubicBezTo>
                          <a:pt x="3927" y="834"/>
                          <a:pt x="3773" y="1053"/>
                          <a:pt x="3591" y="1053"/>
                        </a:cubicBezTo>
                        <a:cubicBezTo>
                          <a:pt x="3566" y="1053"/>
                          <a:pt x="3540" y="1049"/>
                          <a:pt x="3514" y="1040"/>
                        </a:cubicBezTo>
                        <a:cubicBezTo>
                          <a:pt x="3234" y="935"/>
                          <a:pt x="3136" y="3"/>
                          <a:pt x="3136" y="3"/>
                        </a:cubicBezTo>
                        <a:cubicBezTo>
                          <a:pt x="3117" y="1"/>
                          <a:pt x="3098" y="1"/>
                          <a:pt x="307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34" name="Google Shape;134;p16"/>
                  <p:cNvGrpSpPr/>
                  <p:nvPr/>
                </p:nvGrpSpPr>
                <p:grpSpPr>
                  <a:xfrm>
                    <a:off x="4162846" y="1813763"/>
                    <a:ext cx="96622" cy="297542"/>
                    <a:chOff x="4162846" y="1813763"/>
                    <a:chExt cx="96622" cy="297542"/>
                  </a:xfrm>
                </p:grpSpPr>
                <p:sp>
                  <p:nvSpPr>
                    <p:cNvPr id="135" name="Google Shape;135;p16"/>
                    <p:cNvSpPr/>
                    <p:nvPr/>
                  </p:nvSpPr>
                  <p:spPr>
                    <a:xfrm>
                      <a:off x="4198899" y="1837951"/>
                      <a:ext cx="24692" cy="2733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8" h="10827" extrusionOk="0">
                          <a:moveTo>
                            <a:pt x="0" y="0"/>
                          </a:moveTo>
                          <a:lnTo>
                            <a:pt x="0" y="10826"/>
                          </a:lnTo>
                          <a:lnTo>
                            <a:pt x="978" y="10826"/>
                          </a:lnTo>
                          <a:lnTo>
                            <a:pt x="978" y="0"/>
                          </a:ln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" name="Google Shape;136;p16"/>
                    <p:cNvSpPr/>
                    <p:nvPr/>
                  </p:nvSpPr>
                  <p:spPr>
                    <a:xfrm>
                      <a:off x="4162846" y="1813763"/>
                      <a:ext cx="96622" cy="600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27" h="2380" extrusionOk="0">
                          <a:moveTo>
                            <a:pt x="1917" y="0"/>
                          </a:moveTo>
                          <a:cubicBezTo>
                            <a:pt x="861" y="0"/>
                            <a:pt x="1" y="535"/>
                            <a:pt x="1" y="1187"/>
                          </a:cubicBezTo>
                          <a:cubicBezTo>
                            <a:pt x="1" y="1845"/>
                            <a:pt x="861" y="2379"/>
                            <a:pt x="1917" y="2379"/>
                          </a:cubicBezTo>
                          <a:cubicBezTo>
                            <a:pt x="2973" y="2379"/>
                            <a:pt x="3827" y="1845"/>
                            <a:pt x="3827" y="1187"/>
                          </a:cubicBezTo>
                          <a:cubicBezTo>
                            <a:pt x="3827" y="535"/>
                            <a:pt x="2973" y="0"/>
                            <a:pt x="1917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37" name="Google Shape;137;p16"/>
                  <p:cNvSpPr/>
                  <p:nvPr/>
                </p:nvSpPr>
                <p:spPr>
                  <a:xfrm>
                    <a:off x="4110861" y="2098530"/>
                    <a:ext cx="171153" cy="10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79" h="4110" extrusionOk="0">
                        <a:moveTo>
                          <a:pt x="4991" y="0"/>
                        </a:moveTo>
                        <a:cubicBezTo>
                          <a:pt x="4793" y="0"/>
                          <a:pt x="4464" y="33"/>
                          <a:pt x="4328" y="75"/>
                        </a:cubicBezTo>
                        <a:lnTo>
                          <a:pt x="3702" y="88"/>
                        </a:lnTo>
                        <a:cubicBezTo>
                          <a:pt x="3455" y="88"/>
                          <a:pt x="3200" y="81"/>
                          <a:pt x="2953" y="75"/>
                        </a:cubicBezTo>
                        <a:cubicBezTo>
                          <a:pt x="2705" y="62"/>
                          <a:pt x="2470" y="55"/>
                          <a:pt x="2242" y="55"/>
                        </a:cubicBezTo>
                        <a:cubicBezTo>
                          <a:pt x="1525" y="55"/>
                          <a:pt x="815" y="127"/>
                          <a:pt x="476" y="661"/>
                        </a:cubicBezTo>
                        <a:cubicBezTo>
                          <a:pt x="0" y="1418"/>
                          <a:pt x="104" y="2193"/>
                          <a:pt x="189" y="2871"/>
                        </a:cubicBezTo>
                        <a:cubicBezTo>
                          <a:pt x="209" y="3021"/>
                          <a:pt x="228" y="3158"/>
                          <a:pt x="241" y="3295"/>
                        </a:cubicBezTo>
                        <a:cubicBezTo>
                          <a:pt x="287" y="3783"/>
                          <a:pt x="365" y="4109"/>
                          <a:pt x="587" y="4109"/>
                        </a:cubicBezTo>
                        <a:cubicBezTo>
                          <a:pt x="769" y="4109"/>
                          <a:pt x="1050" y="3933"/>
                          <a:pt x="1428" y="3588"/>
                        </a:cubicBezTo>
                        <a:cubicBezTo>
                          <a:pt x="1441" y="3581"/>
                          <a:pt x="1447" y="3575"/>
                          <a:pt x="1467" y="3568"/>
                        </a:cubicBezTo>
                        <a:cubicBezTo>
                          <a:pt x="1486" y="3562"/>
                          <a:pt x="3422" y="2975"/>
                          <a:pt x="4100" y="2454"/>
                        </a:cubicBezTo>
                        <a:cubicBezTo>
                          <a:pt x="4302" y="2389"/>
                          <a:pt x="4497" y="2317"/>
                          <a:pt x="4686" y="2239"/>
                        </a:cubicBezTo>
                        <a:cubicBezTo>
                          <a:pt x="5110" y="2161"/>
                          <a:pt x="5775" y="1945"/>
                          <a:pt x="6179" y="1385"/>
                        </a:cubicBezTo>
                        <a:lnTo>
                          <a:pt x="6296" y="1222"/>
                        </a:lnTo>
                        <a:cubicBezTo>
                          <a:pt x="6544" y="883"/>
                          <a:pt x="6778" y="544"/>
                          <a:pt x="6687" y="362"/>
                        </a:cubicBezTo>
                        <a:cubicBezTo>
                          <a:pt x="6583" y="153"/>
                          <a:pt x="6062" y="29"/>
                          <a:pt x="5143" y="16"/>
                        </a:cubicBezTo>
                        <a:cubicBezTo>
                          <a:pt x="5124" y="5"/>
                          <a:pt x="5068" y="0"/>
                          <a:pt x="4991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8" name="Google Shape;138;p16"/>
              <p:cNvSpPr/>
              <p:nvPr/>
            </p:nvSpPr>
            <p:spPr>
              <a:xfrm>
                <a:off x="4006210" y="1542757"/>
                <a:ext cx="406939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8" h="12879" extrusionOk="0">
                    <a:moveTo>
                      <a:pt x="1004" y="8740"/>
                    </a:moveTo>
                    <a:lnTo>
                      <a:pt x="1004" y="8740"/>
                    </a:lnTo>
                    <a:cubicBezTo>
                      <a:pt x="1006" y="8824"/>
                      <a:pt x="1024" y="8949"/>
                      <a:pt x="1054" y="9103"/>
                    </a:cubicBezTo>
                    <a:lnTo>
                      <a:pt x="1054" y="9103"/>
                    </a:lnTo>
                    <a:cubicBezTo>
                      <a:pt x="1030" y="8968"/>
                      <a:pt x="1013" y="8846"/>
                      <a:pt x="1004" y="8740"/>
                    </a:cubicBezTo>
                    <a:close/>
                    <a:moveTo>
                      <a:pt x="8530" y="0"/>
                    </a:moveTo>
                    <a:cubicBezTo>
                      <a:pt x="7378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52" y="6113"/>
                      <a:pt x="4047" y="3448"/>
                      <a:pt x="4047" y="3448"/>
                    </a:cubicBezTo>
                    <a:cubicBezTo>
                      <a:pt x="6224" y="4790"/>
                      <a:pt x="13544" y="6504"/>
                      <a:pt x="14215" y="6726"/>
                    </a:cubicBezTo>
                    <a:cubicBezTo>
                      <a:pt x="14557" y="6840"/>
                      <a:pt x="14772" y="11921"/>
                      <a:pt x="14748" y="12624"/>
                    </a:cubicBezTo>
                    <a:lnTo>
                      <a:pt x="14748" y="12624"/>
                    </a:lnTo>
                    <a:lnTo>
                      <a:pt x="15206" y="9548"/>
                    </a:lnTo>
                    <a:cubicBezTo>
                      <a:pt x="15206" y="9548"/>
                      <a:pt x="16118" y="6166"/>
                      <a:pt x="14436" y="3441"/>
                    </a:cubicBezTo>
                    <a:cubicBezTo>
                      <a:pt x="13260" y="1523"/>
                      <a:pt x="11250" y="0"/>
                      <a:pt x="8530" y="0"/>
                    </a:cubicBezTo>
                    <a:close/>
                    <a:moveTo>
                      <a:pt x="14748" y="12624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4"/>
                    </a:cubicBezTo>
                    <a:close/>
                    <a:moveTo>
                      <a:pt x="1054" y="9103"/>
                    </a:moveTo>
                    <a:lnTo>
                      <a:pt x="1054" y="9103"/>
                    </a:lnTo>
                    <a:cubicBezTo>
                      <a:pt x="1283" y="10402"/>
                      <a:pt x="2112" y="12879"/>
                      <a:pt x="2112" y="12879"/>
                    </a:cubicBezTo>
                    <a:cubicBezTo>
                      <a:pt x="2112" y="12879"/>
                      <a:pt x="1271" y="10220"/>
                      <a:pt x="1054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" name="Google Shape;139;p16"/>
          <p:cNvSpPr txBox="1"/>
          <p:nvPr/>
        </p:nvSpPr>
        <p:spPr>
          <a:xfrm>
            <a:off x="6739750" y="1953681"/>
            <a:ext cx="14265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SONSO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983098" y="2119233"/>
            <a:ext cx="14265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CAMPEÓN DEL PPU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976611" y="2959619"/>
            <a:ext cx="14265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CAGÓN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976599" y="3999431"/>
            <a:ext cx="14265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CHAPADO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6739750" y="2959619"/>
            <a:ext cx="14265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TOLERANTE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6739737" y="3999430"/>
            <a:ext cx="1692900" cy="64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LE DUELE NO SER IMPORTANTE EN LA VIDA DE LOS DEMÁS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" name="Google Shape;151;p16"/>
          <p:cNvSpPr txBox="1"/>
          <p:nvPr/>
        </p:nvSpPr>
        <p:spPr>
          <a:xfrm>
            <a:off x="1904575" y="129513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JUAN</a:t>
            </a:r>
            <a:endParaRPr b="1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6081775" y="129513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DANIEL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Google Shape;454;p19">
            <a:extLst>
              <a:ext uri="{FF2B5EF4-FFF2-40B4-BE49-F238E27FC236}">
                <a16:creationId xmlns:a16="http://schemas.microsoft.com/office/drawing/2014/main" id="{6B780D45-C32E-6473-B655-F0605A347174}"/>
              </a:ext>
            </a:extLst>
          </p:cNvPr>
          <p:cNvSpPr/>
          <p:nvPr/>
        </p:nvSpPr>
        <p:spPr>
          <a:xfrm>
            <a:off x="2384757" y="1953452"/>
            <a:ext cx="715809" cy="627420"/>
          </a:xfrm>
          <a:custGeom>
            <a:avLst/>
            <a:gdLst/>
            <a:ahLst/>
            <a:cxnLst/>
            <a:rect l="l" t="t" r="r" b="b"/>
            <a:pathLst>
              <a:path w="23437" h="20543" extrusionOk="0">
                <a:moveTo>
                  <a:pt x="11144" y="0"/>
                </a:moveTo>
                <a:cubicBezTo>
                  <a:pt x="4392" y="0"/>
                  <a:pt x="605" y="2681"/>
                  <a:pt x="306" y="6621"/>
                </a:cubicBezTo>
                <a:cubicBezTo>
                  <a:pt x="0" y="10620"/>
                  <a:pt x="1815" y="11912"/>
                  <a:pt x="4376" y="11912"/>
                </a:cubicBezTo>
                <a:cubicBezTo>
                  <a:pt x="4621" y="11912"/>
                  <a:pt x="4877" y="11901"/>
                  <a:pt x="5139" y="11873"/>
                </a:cubicBezTo>
                <a:cubicBezTo>
                  <a:pt x="5139" y="11873"/>
                  <a:pt x="5362" y="11857"/>
                  <a:pt x="5656" y="11857"/>
                </a:cubicBezTo>
                <a:cubicBezTo>
                  <a:pt x="6234" y="11857"/>
                  <a:pt x="7073" y="11928"/>
                  <a:pt x="7073" y="12298"/>
                </a:cubicBezTo>
                <a:cubicBezTo>
                  <a:pt x="7073" y="12854"/>
                  <a:pt x="6888" y="14364"/>
                  <a:pt x="8125" y="14402"/>
                </a:cubicBezTo>
                <a:cubicBezTo>
                  <a:pt x="8539" y="14418"/>
                  <a:pt x="8926" y="14429"/>
                  <a:pt x="9258" y="14429"/>
                </a:cubicBezTo>
                <a:cubicBezTo>
                  <a:pt x="9923" y="14429"/>
                  <a:pt x="10375" y="14402"/>
                  <a:pt x="10375" y="14402"/>
                </a:cubicBezTo>
                <a:cubicBezTo>
                  <a:pt x="10375" y="14402"/>
                  <a:pt x="10724" y="16096"/>
                  <a:pt x="11465" y="16451"/>
                </a:cubicBezTo>
                <a:cubicBezTo>
                  <a:pt x="12201" y="16821"/>
                  <a:pt x="11906" y="17480"/>
                  <a:pt x="12130" y="17867"/>
                </a:cubicBezTo>
                <a:cubicBezTo>
                  <a:pt x="12348" y="18238"/>
                  <a:pt x="13236" y="18663"/>
                  <a:pt x="13585" y="19230"/>
                </a:cubicBezTo>
                <a:cubicBezTo>
                  <a:pt x="13939" y="19785"/>
                  <a:pt x="14086" y="20521"/>
                  <a:pt x="14674" y="20543"/>
                </a:cubicBezTo>
                <a:lnTo>
                  <a:pt x="14707" y="20543"/>
                </a:lnTo>
                <a:cubicBezTo>
                  <a:pt x="15301" y="20543"/>
                  <a:pt x="15759" y="20047"/>
                  <a:pt x="15377" y="19268"/>
                </a:cubicBezTo>
                <a:cubicBezTo>
                  <a:pt x="14969" y="18456"/>
                  <a:pt x="14582" y="17737"/>
                  <a:pt x="14843" y="17666"/>
                </a:cubicBezTo>
                <a:cubicBezTo>
                  <a:pt x="14854" y="17660"/>
                  <a:pt x="14860" y="17660"/>
                  <a:pt x="14871" y="17666"/>
                </a:cubicBezTo>
                <a:cubicBezTo>
                  <a:pt x="15099" y="17666"/>
                  <a:pt x="16009" y="17971"/>
                  <a:pt x="16985" y="17971"/>
                </a:cubicBezTo>
                <a:cubicBezTo>
                  <a:pt x="17562" y="17971"/>
                  <a:pt x="18162" y="17862"/>
                  <a:pt x="18663" y="17519"/>
                </a:cubicBezTo>
                <a:cubicBezTo>
                  <a:pt x="20064" y="16560"/>
                  <a:pt x="21998" y="15361"/>
                  <a:pt x="21077" y="12576"/>
                </a:cubicBezTo>
                <a:lnTo>
                  <a:pt x="21132" y="12576"/>
                </a:lnTo>
                <a:cubicBezTo>
                  <a:pt x="21437" y="12576"/>
                  <a:pt x="22984" y="12457"/>
                  <a:pt x="23197" y="10048"/>
                </a:cubicBezTo>
                <a:cubicBezTo>
                  <a:pt x="23436" y="7373"/>
                  <a:pt x="21851" y="807"/>
                  <a:pt x="13568" y="104"/>
                </a:cubicBezTo>
                <a:cubicBezTo>
                  <a:pt x="12724" y="33"/>
                  <a:pt x="11912" y="0"/>
                  <a:pt x="11144" y="0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0" name="Picture 2" descr="Fotos de Perro haciendo caca, Imágenes de Perro haciendo caca ⬇ Descargar |  Depositphotos">
            <a:extLst>
              <a:ext uri="{FF2B5EF4-FFF2-40B4-BE49-F238E27FC236}">
                <a16:creationId xmlns:a16="http://schemas.microsoft.com/office/drawing/2014/main" id="{29620C0E-A858-D170-78AC-24D86650C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9166" y="2747439"/>
            <a:ext cx="1404006" cy="94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9F2E75E-2845-A056-3D50-3EA784A7A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757" y="3840388"/>
            <a:ext cx="842425" cy="121330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EDD8206-31CD-A9B7-A548-E74BC5AA88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91"/>
          <a:stretch/>
        </p:blipFill>
        <p:spPr>
          <a:xfrm>
            <a:off x="5533646" y="3884023"/>
            <a:ext cx="1206091" cy="8205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F56C337-A721-1483-FBD0-9B4BDCF6F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3882" y="2858575"/>
            <a:ext cx="895475" cy="809738"/>
          </a:xfrm>
          <a:prstGeom prst="rect">
            <a:avLst/>
          </a:prstGeom>
        </p:spPr>
      </p:pic>
      <p:pic>
        <p:nvPicPr>
          <p:cNvPr id="11" name="Imagen 10" descr="Imagen que contiene persona, interior, hombre, viendo&#10;&#10;Descripción generada automáticamente">
            <a:extLst>
              <a:ext uri="{FF2B5EF4-FFF2-40B4-BE49-F238E27FC236}">
                <a16:creationId xmlns:a16="http://schemas.microsoft.com/office/drawing/2014/main" id="{134D13A7-316F-99C0-C23A-27B9AB8C5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8363" y="1962328"/>
            <a:ext cx="1226823" cy="690088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6BF041B-2DC9-2AAD-BD9A-B7731548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32" y="4355683"/>
            <a:ext cx="605747" cy="638264"/>
          </a:xfrm>
          <a:prstGeom prst="rect">
            <a:avLst/>
          </a:prstGeom>
        </p:spPr>
      </p:pic>
      <p:grpSp>
        <p:nvGrpSpPr>
          <p:cNvPr id="204" name="Google Shape;204;p17"/>
          <p:cNvGrpSpPr/>
          <p:nvPr/>
        </p:nvGrpSpPr>
        <p:grpSpPr>
          <a:xfrm>
            <a:off x="2377445" y="1057837"/>
            <a:ext cx="362224" cy="332336"/>
            <a:chOff x="1956729" y="2771522"/>
            <a:chExt cx="362224" cy="332336"/>
          </a:xfrm>
        </p:grpSpPr>
        <p:sp>
          <p:nvSpPr>
            <p:cNvPr id="205" name="Google Shape;205;p17"/>
            <p:cNvSpPr/>
            <p:nvPr/>
          </p:nvSpPr>
          <p:spPr>
            <a:xfrm>
              <a:off x="2054043" y="3034075"/>
              <a:ext cx="75337" cy="64518"/>
            </a:xfrm>
            <a:custGeom>
              <a:avLst/>
              <a:gdLst/>
              <a:ahLst/>
              <a:cxnLst/>
              <a:rect l="l" t="t" r="r" b="b"/>
              <a:pathLst>
                <a:path w="2876" h="2463" extrusionOk="0">
                  <a:moveTo>
                    <a:pt x="1649" y="1"/>
                  </a:moveTo>
                  <a:cubicBezTo>
                    <a:pt x="549" y="1"/>
                    <a:pt x="0" y="1327"/>
                    <a:pt x="775" y="2101"/>
                  </a:cubicBezTo>
                  <a:cubicBezTo>
                    <a:pt x="1011" y="2337"/>
                    <a:pt x="1325" y="2463"/>
                    <a:pt x="1646" y="2463"/>
                  </a:cubicBezTo>
                  <a:cubicBezTo>
                    <a:pt x="1804" y="2463"/>
                    <a:pt x="1965" y="2432"/>
                    <a:pt x="2118" y="2369"/>
                  </a:cubicBezTo>
                  <a:cubicBezTo>
                    <a:pt x="2577" y="2180"/>
                    <a:pt x="2875" y="1731"/>
                    <a:pt x="2875" y="1231"/>
                  </a:cubicBezTo>
                  <a:cubicBezTo>
                    <a:pt x="2875" y="552"/>
                    <a:pt x="2327" y="1"/>
                    <a:pt x="164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2077645" y="3051756"/>
              <a:ext cx="34132" cy="29234"/>
            </a:xfrm>
            <a:custGeom>
              <a:avLst/>
              <a:gdLst/>
              <a:ahLst/>
              <a:cxnLst/>
              <a:rect l="l" t="t" r="r" b="b"/>
              <a:pathLst>
                <a:path w="1303" h="1116" extrusionOk="0">
                  <a:moveTo>
                    <a:pt x="748" y="1"/>
                  </a:moveTo>
                  <a:cubicBezTo>
                    <a:pt x="251" y="1"/>
                    <a:pt x="1" y="600"/>
                    <a:pt x="354" y="950"/>
                  </a:cubicBezTo>
                  <a:cubicBezTo>
                    <a:pt x="467" y="1064"/>
                    <a:pt x="606" y="1115"/>
                    <a:pt x="743" y="1115"/>
                  </a:cubicBezTo>
                  <a:cubicBezTo>
                    <a:pt x="1028" y="1115"/>
                    <a:pt x="1303" y="892"/>
                    <a:pt x="1303" y="556"/>
                  </a:cubicBezTo>
                  <a:cubicBezTo>
                    <a:pt x="1303" y="251"/>
                    <a:pt x="1053" y="1"/>
                    <a:pt x="748" y="1"/>
                  </a:cubicBezTo>
                  <a:close/>
                </a:path>
              </a:pathLst>
            </a:custGeom>
            <a:solidFill>
              <a:srgbClr val="5B7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2182032" y="3034075"/>
              <a:ext cx="75363" cy="64518"/>
            </a:xfrm>
            <a:custGeom>
              <a:avLst/>
              <a:gdLst/>
              <a:ahLst/>
              <a:cxnLst/>
              <a:rect l="l" t="t" r="r" b="b"/>
              <a:pathLst>
                <a:path w="2877" h="2463" extrusionOk="0">
                  <a:moveTo>
                    <a:pt x="1646" y="1"/>
                  </a:moveTo>
                  <a:cubicBezTo>
                    <a:pt x="549" y="1"/>
                    <a:pt x="1" y="1327"/>
                    <a:pt x="775" y="2101"/>
                  </a:cubicBezTo>
                  <a:cubicBezTo>
                    <a:pt x="1011" y="2337"/>
                    <a:pt x="1326" y="2463"/>
                    <a:pt x="1646" y="2463"/>
                  </a:cubicBezTo>
                  <a:cubicBezTo>
                    <a:pt x="1805" y="2463"/>
                    <a:pt x="1965" y="2432"/>
                    <a:pt x="2119" y="2369"/>
                  </a:cubicBezTo>
                  <a:cubicBezTo>
                    <a:pt x="2578" y="2180"/>
                    <a:pt x="2876" y="1731"/>
                    <a:pt x="2876" y="1231"/>
                  </a:cubicBezTo>
                  <a:cubicBezTo>
                    <a:pt x="2876" y="552"/>
                    <a:pt x="2328" y="1"/>
                    <a:pt x="1646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2205660" y="3051756"/>
              <a:ext cx="34132" cy="29234"/>
            </a:xfrm>
            <a:custGeom>
              <a:avLst/>
              <a:gdLst/>
              <a:ahLst/>
              <a:cxnLst/>
              <a:rect l="l" t="t" r="r" b="b"/>
              <a:pathLst>
                <a:path w="1303" h="1116" extrusionOk="0">
                  <a:moveTo>
                    <a:pt x="747" y="1"/>
                  </a:moveTo>
                  <a:cubicBezTo>
                    <a:pt x="250" y="1"/>
                    <a:pt x="0" y="600"/>
                    <a:pt x="353" y="950"/>
                  </a:cubicBezTo>
                  <a:cubicBezTo>
                    <a:pt x="466" y="1064"/>
                    <a:pt x="606" y="1115"/>
                    <a:pt x="742" y="1115"/>
                  </a:cubicBezTo>
                  <a:cubicBezTo>
                    <a:pt x="1028" y="1115"/>
                    <a:pt x="1302" y="892"/>
                    <a:pt x="1302" y="556"/>
                  </a:cubicBezTo>
                  <a:cubicBezTo>
                    <a:pt x="1302" y="251"/>
                    <a:pt x="1052" y="1"/>
                    <a:pt x="747" y="1"/>
                  </a:cubicBezTo>
                  <a:close/>
                </a:path>
              </a:pathLst>
            </a:custGeom>
            <a:solidFill>
              <a:srgbClr val="5B7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031411" y="2800153"/>
              <a:ext cx="279736" cy="147059"/>
            </a:xfrm>
            <a:custGeom>
              <a:avLst/>
              <a:gdLst/>
              <a:ahLst/>
              <a:cxnLst/>
              <a:rect l="l" t="t" r="r" b="b"/>
              <a:pathLst>
                <a:path w="10679" h="5614" extrusionOk="0">
                  <a:moveTo>
                    <a:pt x="9610" y="0"/>
                  </a:moveTo>
                  <a:cubicBezTo>
                    <a:pt x="9607" y="0"/>
                    <a:pt x="9603" y="0"/>
                    <a:pt x="9599" y="0"/>
                  </a:cubicBezTo>
                  <a:lnTo>
                    <a:pt x="1" y="0"/>
                  </a:lnTo>
                  <a:lnTo>
                    <a:pt x="378" y="1066"/>
                  </a:lnTo>
                  <a:lnTo>
                    <a:pt x="9558" y="1066"/>
                  </a:lnTo>
                  <a:lnTo>
                    <a:pt x="8513" y="5613"/>
                  </a:lnTo>
                  <a:lnTo>
                    <a:pt x="9606" y="5613"/>
                  </a:lnTo>
                  <a:lnTo>
                    <a:pt x="10607" y="1268"/>
                  </a:lnTo>
                  <a:cubicBezTo>
                    <a:pt x="10679" y="960"/>
                    <a:pt x="10607" y="634"/>
                    <a:pt x="10408" y="391"/>
                  </a:cubicBezTo>
                  <a:cubicBezTo>
                    <a:pt x="10215" y="144"/>
                    <a:pt x="9921" y="0"/>
                    <a:pt x="961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2267218" y="2800153"/>
              <a:ext cx="43929" cy="147059"/>
            </a:xfrm>
            <a:custGeom>
              <a:avLst/>
              <a:gdLst/>
              <a:ahLst/>
              <a:cxnLst/>
              <a:rect l="l" t="t" r="r" b="b"/>
              <a:pathLst>
                <a:path w="1677" h="5614" extrusionOk="0">
                  <a:moveTo>
                    <a:pt x="608" y="0"/>
                  </a:moveTo>
                  <a:cubicBezTo>
                    <a:pt x="605" y="0"/>
                    <a:pt x="601" y="0"/>
                    <a:pt x="597" y="0"/>
                  </a:cubicBezTo>
                  <a:lnTo>
                    <a:pt x="1" y="0"/>
                  </a:lnTo>
                  <a:cubicBezTo>
                    <a:pt x="666" y="0"/>
                    <a:pt x="1159" y="617"/>
                    <a:pt x="1008" y="1268"/>
                  </a:cubicBezTo>
                  <a:lnTo>
                    <a:pt x="8" y="5613"/>
                  </a:lnTo>
                  <a:lnTo>
                    <a:pt x="604" y="5613"/>
                  </a:lnTo>
                  <a:lnTo>
                    <a:pt x="1605" y="1268"/>
                  </a:lnTo>
                  <a:cubicBezTo>
                    <a:pt x="1677" y="960"/>
                    <a:pt x="1605" y="634"/>
                    <a:pt x="1406" y="391"/>
                  </a:cubicBezTo>
                  <a:cubicBezTo>
                    <a:pt x="1213" y="144"/>
                    <a:pt x="919" y="0"/>
                    <a:pt x="608" y="0"/>
                  </a:cubicBezTo>
                  <a:close/>
                </a:path>
              </a:pathLst>
            </a:custGeom>
            <a:solidFill>
              <a:srgbClr val="5F7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1962020" y="2776735"/>
              <a:ext cx="347346" cy="198401"/>
            </a:xfrm>
            <a:custGeom>
              <a:avLst/>
              <a:gdLst/>
              <a:ahLst/>
              <a:cxnLst/>
              <a:rect l="l" t="t" r="r" b="b"/>
              <a:pathLst>
                <a:path w="13260" h="7574" extrusionOk="0">
                  <a:moveTo>
                    <a:pt x="535" y="0"/>
                  </a:moveTo>
                  <a:cubicBezTo>
                    <a:pt x="241" y="0"/>
                    <a:pt x="1" y="240"/>
                    <a:pt x="1" y="535"/>
                  </a:cubicBezTo>
                  <a:cubicBezTo>
                    <a:pt x="1" y="829"/>
                    <a:pt x="241" y="1066"/>
                    <a:pt x="535" y="1066"/>
                  </a:cubicBezTo>
                  <a:lnTo>
                    <a:pt x="1498" y="1066"/>
                  </a:lnTo>
                  <a:cubicBezTo>
                    <a:pt x="1543" y="1066"/>
                    <a:pt x="1587" y="1097"/>
                    <a:pt x="1605" y="1138"/>
                  </a:cubicBezTo>
                  <a:lnTo>
                    <a:pt x="2756" y="4390"/>
                  </a:lnTo>
                  <a:lnTo>
                    <a:pt x="3006" y="5092"/>
                  </a:lnTo>
                  <a:lnTo>
                    <a:pt x="3414" y="6247"/>
                  </a:lnTo>
                  <a:cubicBezTo>
                    <a:pt x="3753" y="7052"/>
                    <a:pt x="4545" y="7573"/>
                    <a:pt x="5419" y="7573"/>
                  </a:cubicBezTo>
                  <a:lnTo>
                    <a:pt x="12725" y="7573"/>
                  </a:lnTo>
                  <a:cubicBezTo>
                    <a:pt x="13019" y="7573"/>
                    <a:pt x="13259" y="7333"/>
                    <a:pt x="13259" y="7039"/>
                  </a:cubicBezTo>
                  <a:cubicBezTo>
                    <a:pt x="13259" y="6744"/>
                    <a:pt x="13019" y="6507"/>
                    <a:pt x="12725" y="6507"/>
                  </a:cubicBezTo>
                  <a:lnTo>
                    <a:pt x="5419" y="6507"/>
                  </a:lnTo>
                  <a:cubicBezTo>
                    <a:pt x="4970" y="6507"/>
                    <a:pt x="4569" y="6244"/>
                    <a:pt x="4394" y="5832"/>
                  </a:cubicBezTo>
                  <a:lnTo>
                    <a:pt x="2592" y="723"/>
                  </a:lnTo>
                  <a:cubicBezTo>
                    <a:pt x="2407" y="284"/>
                    <a:pt x="1975" y="0"/>
                    <a:pt x="149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2058523" y="2947448"/>
              <a:ext cx="251472" cy="27767"/>
            </a:xfrm>
            <a:custGeom>
              <a:avLst/>
              <a:gdLst/>
              <a:ahLst/>
              <a:cxnLst/>
              <a:rect l="l" t="t" r="r" b="b"/>
              <a:pathLst>
                <a:path w="9600" h="1060" extrusionOk="0">
                  <a:moveTo>
                    <a:pt x="9143" y="1"/>
                  </a:moveTo>
                  <a:cubicBezTo>
                    <a:pt x="9145" y="1"/>
                    <a:pt x="9146" y="1"/>
                    <a:pt x="9147" y="2"/>
                  </a:cubicBezTo>
                  <a:lnTo>
                    <a:pt x="9147" y="2"/>
                  </a:lnTo>
                  <a:cubicBezTo>
                    <a:pt x="9147" y="1"/>
                    <a:pt x="9147" y="1"/>
                    <a:pt x="9147" y="1"/>
                  </a:cubicBezTo>
                  <a:close/>
                  <a:moveTo>
                    <a:pt x="9147" y="2"/>
                  </a:moveTo>
                  <a:cubicBezTo>
                    <a:pt x="9212" y="334"/>
                    <a:pt x="8958" y="642"/>
                    <a:pt x="8623" y="642"/>
                  </a:cubicBezTo>
                  <a:lnTo>
                    <a:pt x="1317" y="642"/>
                  </a:lnTo>
                  <a:cubicBezTo>
                    <a:pt x="840" y="642"/>
                    <a:pt x="381" y="484"/>
                    <a:pt x="1" y="200"/>
                  </a:cubicBezTo>
                  <a:lnTo>
                    <a:pt x="1" y="200"/>
                  </a:lnTo>
                  <a:cubicBezTo>
                    <a:pt x="412" y="741"/>
                    <a:pt x="1053" y="1060"/>
                    <a:pt x="1735" y="1060"/>
                  </a:cubicBezTo>
                  <a:lnTo>
                    <a:pt x="9041" y="1060"/>
                  </a:lnTo>
                  <a:cubicBezTo>
                    <a:pt x="9315" y="1060"/>
                    <a:pt x="9544" y="851"/>
                    <a:pt x="9572" y="576"/>
                  </a:cubicBezTo>
                  <a:cubicBezTo>
                    <a:pt x="9599" y="304"/>
                    <a:pt x="9416" y="58"/>
                    <a:pt x="9147" y="2"/>
                  </a:cubicBezTo>
                  <a:close/>
                </a:path>
              </a:pathLst>
            </a:custGeom>
            <a:solidFill>
              <a:srgbClr val="5F7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2030625" y="2956354"/>
              <a:ext cx="241387" cy="77747"/>
            </a:xfrm>
            <a:custGeom>
              <a:avLst/>
              <a:gdLst/>
              <a:ahLst/>
              <a:cxnLst/>
              <a:rect l="l" t="t" r="r" b="b"/>
              <a:pathLst>
                <a:path w="9215" h="2968" extrusionOk="0">
                  <a:moveTo>
                    <a:pt x="1182" y="0"/>
                  </a:moveTo>
                  <a:lnTo>
                    <a:pt x="644" y="778"/>
                  </a:lnTo>
                  <a:cubicBezTo>
                    <a:pt x="1" y="1702"/>
                    <a:pt x="663" y="2968"/>
                    <a:pt x="1784" y="2968"/>
                  </a:cubicBezTo>
                  <a:cubicBezTo>
                    <a:pt x="1786" y="2968"/>
                    <a:pt x="1787" y="2968"/>
                    <a:pt x="1789" y="2968"/>
                  </a:cubicBezTo>
                  <a:lnTo>
                    <a:pt x="8683" y="2968"/>
                  </a:lnTo>
                  <a:cubicBezTo>
                    <a:pt x="8978" y="2968"/>
                    <a:pt x="9215" y="2731"/>
                    <a:pt x="9215" y="2436"/>
                  </a:cubicBezTo>
                  <a:cubicBezTo>
                    <a:pt x="9215" y="2142"/>
                    <a:pt x="8978" y="1902"/>
                    <a:pt x="8683" y="1902"/>
                  </a:cubicBezTo>
                  <a:lnTo>
                    <a:pt x="1789" y="1902"/>
                  </a:lnTo>
                  <a:cubicBezTo>
                    <a:pt x="1525" y="1898"/>
                    <a:pt x="1371" y="1604"/>
                    <a:pt x="1521" y="1388"/>
                  </a:cubicBezTo>
                  <a:lnTo>
                    <a:pt x="2070" y="593"/>
                  </a:lnTo>
                  <a:cubicBezTo>
                    <a:pt x="1730" y="473"/>
                    <a:pt x="1426" y="267"/>
                    <a:pt x="1182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2039584" y="2994939"/>
              <a:ext cx="232428" cy="39162"/>
            </a:xfrm>
            <a:custGeom>
              <a:avLst/>
              <a:gdLst/>
              <a:ahLst/>
              <a:cxnLst/>
              <a:rect l="l" t="t" r="r" b="b"/>
              <a:pathLst>
                <a:path w="8873" h="1495" extrusionOk="0">
                  <a:moveTo>
                    <a:pt x="55" y="1"/>
                  </a:moveTo>
                  <a:lnTo>
                    <a:pt x="55" y="1"/>
                  </a:lnTo>
                  <a:cubicBezTo>
                    <a:pt x="1" y="809"/>
                    <a:pt x="638" y="1495"/>
                    <a:pt x="1447" y="1495"/>
                  </a:cubicBezTo>
                  <a:lnTo>
                    <a:pt x="8341" y="1495"/>
                  </a:lnTo>
                  <a:cubicBezTo>
                    <a:pt x="8636" y="1495"/>
                    <a:pt x="8873" y="1255"/>
                    <a:pt x="8873" y="960"/>
                  </a:cubicBezTo>
                  <a:cubicBezTo>
                    <a:pt x="8873" y="946"/>
                    <a:pt x="8873" y="933"/>
                    <a:pt x="8873" y="915"/>
                  </a:cubicBezTo>
                  <a:lnTo>
                    <a:pt x="8873" y="895"/>
                  </a:lnTo>
                  <a:cubicBezTo>
                    <a:pt x="8873" y="888"/>
                    <a:pt x="8873" y="885"/>
                    <a:pt x="8869" y="878"/>
                  </a:cubicBezTo>
                  <a:cubicBezTo>
                    <a:pt x="8866" y="861"/>
                    <a:pt x="8862" y="844"/>
                    <a:pt x="8859" y="826"/>
                  </a:cubicBezTo>
                  <a:cubicBezTo>
                    <a:pt x="8715" y="946"/>
                    <a:pt x="8533" y="1018"/>
                    <a:pt x="8345" y="1032"/>
                  </a:cubicBezTo>
                  <a:lnTo>
                    <a:pt x="1447" y="1032"/>
                  </a:lnTo>
                  <a:cubicBezTo>
                    <a:pt x="929" y="1032"/>
                    <a:pt x="453" y="744"/>
                    <a:pt x="213" y="282"/>
                  </a:cubicBezTo>
                  <a:cubicBezTo>
                    <a:pt x="165" y="192"/>
                    <a:pt x="97" y="96"/>
                    <a:pt x="55" y="1"/>
                  </a:cubicBezTo>
                  <a:close/>
                </a:path>
              </a:pathLst>
            </a:custGeom>
            <a:solidFill>
              <a:srgbClr val="5F7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2052419" y="2956354"/>
              <a:ext cx="32429" cy="27662"/>
            </a:xfrm>
            <a:custGeom>
              <a:avLst/>
              <a:gdLst/>
              <a:ahLst/>
              <a:cxnLst/>
              <a:rect l="l" t="t" r="r" b="b"/>
              <a:pathLst>
                <a:path w="1238" h="1056" extrusionOk="0">
                  <a:moveTo>
                    <a:pt x="350" y="0"/>
                  </a:moveTo>
                  <a:lnTo>
                    <a:pt x="1" y="507"/>
                  </a:lnTo>
                  <a:cubicBezTo>
                    <a:pt x="254" y="761"/>
                    <a:pt x="570" y="949"/>
                    <a:pt x="916" y="1055"/>
                  </a:cubicBezTo>
                  <a:lnTo>
                    <a:pt x="1238" y="593"/>
                  </a:lnTo>
                  <a:cubicBezTo>
                    <a:pt x="898" y="473"/>
                    <a:pt x="594" y="267"/>
                    <a:pt x="350" y="0"/>
                  </a:cubicBezTo>
                  <a:close/>
                </a:path>
              </a:pathLst>
            </a:custGeom>
            <a:solidFill>
              <a:srgbClr val="5F7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2077278" y="3046413"/>
              <a:ext cx="46444" cy="39843"/>
            </a:xfrm>
            <a:custGeom>
              <a:avLst/>
              <a:gdLst/>
              <a:ahLst/>
              <a:cxnLst/>
              <a:rect l="l" t="t" r="r" b="b"/>
              <a:pathLst>
                <a:path w="1773" h="1521" extrusionOk="0">
                  <a:moveTo>
                    <a:pt x="762" y="403"/>
                  </a:moveTo>
                  <a:cubicBezTo>
                    <a:pt x="1080" y="403"/>
                    <a:pt x="1238" y="787"/>
                    <a:pt x="1012" y="1013"/>
                  </a:cubicBezTo>
                  <a:cubicBezTo>
                    <a:pt x="940" y="1086"/>
                    <a:pt x="851" y="1119"/>
                    <a:pt x="763" y="1119"/>
                  </a:cubicBezTo>
                  <a:cubicBezTo>
                    <a:pt x="579" y="1119"/>
                    <a:pt x="402" y="976"/>
                    <a:pt x="402" y="760"/>
                  </a:cubicBezTo>
                  <a:cubicBezTo>
                    <a:pt x="402" y="561"/>
                    <a:pt x="563" y="403"/>
                    <a:pt x="762" y="403"/>
                  </a:cubicBezTo>
                  <a:close/>
                  <a:moveTo>
                    <a:pt x="765" y="0"/>
                  </a:moveTo>
                  <a:cubicBezTo>
                    <a:pt x="375" y="0"/>
                    <a:pt x="1" y="303"/>
                    <a:pt x="1" y="760"/>
                  </a:cubicBezTo>
                  <a:cubicBezTo>
                    <a:pt x="1" y="1181"/>
                    <a:pt x="340" y="1521"/>
                    <a:pt x="762" y="1521"/>
                  </a:cubicBezTo>
                  <a:cubicBezTo>
                    <a:pt x="1437" y="1521"/>
                    <a:pt x="1773" y="702"/>
                    <a:pt x="1296" y="225"/>
                  </a:cubicBezTo>
                  <a:cubicBezTo>
                    <a:pt x="1142" y="70"/>
                    <a:pt x="952" y="0"/>
                    <a:pt x="7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2205293" y="3046413"/>
              <a:ext cx="46444" cy="39843"/>
            </a:xfrm>
            <a:custGeom>
              <a:avLst/>
              <a:gdLst/>
              <a:ahLst/>
              <a:cxnLst/>
              <a:rect l="l" t="t" r="r" b="b"/>
              <a:pathLst>
                <a:path w="1773" h="1521" extrusionOk="0">
                  <a:moveTo>
                    <a:pt x="758" y="403"/>
                  </a:moveTo>
                  <a:cubicBezTo>
                    <a:pt x="1077" y="403"/>
                    <a:pt x="1238" y="787"/>
                    <a:pt x="1011" y="1013"/>
                  </a:cubicBezTo>
                  <a:cubicBezTo>
                    <a:pt x="938" y="1086"/>
                    <a:pt x="849" y="1119"/>
                    <a:pt x="761" y="1119"/>
                  </a:cubicBezTo>
                  <a:cubicBezTo>
                    <a:pt x="577" y="1119"/>
                    <a:pt x="401" y="976"/>
                    <a:pt x="401" y="760"/>
                  </a:cubicBezTo>
                  <a:cubicBezTo>
                    <a:pt x="401" y="561"/>
                    <a:pt x="559" y="403"/>
                    <a:pt x="758" y="403"/>
                  </a:cubicBezTo>
                  <a:close/>
                  <a:moveTo>
                    <a:pt x="763" y="0"/>
                  </a:moveTo>
                  <a:cubicBezTo>
                    <a:pt x="373" y="0"/>
                    <a:pt x="1" y="303"/>
                    <a:pt x="1" y="760"/>
                  </a:cubicBezTo>
                  <a:cubicBezTo>
                    <a:pt x="1" y="1181"/>
                    <a:pt x="340" y="1521"/>
                    <a:pt x="758" y="1521"/>
                  </a:cubicBezTo>
                  <a:cubicBezTo>
                    <a:pt x="1433" y="1521"/>
                    <a:pt x="1772" y="702"/>
                    <a:pt x="1296" y="225"/>
                  </a:cubicBezTo>
                  <a:cubicBezTo>
                    <a:pt x="1140" y="70"/>
                    <a:pt x="950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1956729" y="2771522"/>
              <a:ext cx="362224" cy="332336"/>
            </a:xfrm>
            <a:custGeom>
              <a:avLst/>
              <a:gdLst/>
              <a:ahLst/>
              <a:cxnLst/>
              <a:rect l="l" t="t" r="r" b="b"/>
              <a:pathLst>
                <a:path w="13828" h="12687" extrusionOk="0">
                  <a:moveTo>
                    <a:pt x="4737" y="2361"/>
                  </a:moveTo>
                  <a:lnTo>
                    <a:pt x="4737" y="3544"/>
                  </a:lnTo>
                  <a:lnTo>
                    <a:pt x="3931" y="3544"/>
                  </a:lnTo>
                  <a:lnTo>
                    <a:pt x="3513" y="2361"/>
                  </a:lnTo>
                  <a:close/>
                  <a:moveTo>
                    <a:pt x="6351" y="2361"/>
                  </a:moveTo>
                  <a:lnTo>
                    <a:pt x="6351" y="3544"/>
                  </a:lnTo>
                  <a:lnTo>
                    <a:pt x="5137" y="3544"/>
                  </a:lnTo>
                  <a:lnTo>
                    <a:pt x="5137" y="2361"/>
                  </a:lnTo>
                  <a:close/>
                  <a:moveTo>
                    <a:pt x="7968" y="2361"/>
                  </a:moveTo>
                  <a:lnTo>
                    <a:pt x="7968" y="3544"/>
                  </a:lnTo>
                  <a:lnTo>
                    <a:pt x="6751" y="3544"/>
                  </a:lnTo>
                  <a:lnTo>
                    <a:pt x="6751" y="2361"/>
                  </a:lnTo>
                  <a:close/>
                  <a:moveTo>
                    <a:pt x="9585" y="2361"/>
                  </a:moveTo>
                  <a:lnTo>
                    <a:pt x="9585" y="3544"/>
                  </a:lnTo>
                  <a:lnTo>
                    <a:pt x="8369" y="3544"/>
                  </a:lnTo>
                  <a:lnTo>
                    <a:pt x="8369" y="2361"/>
                  </a:lnTo>
                  <a:close/>
                  <a:moveTo>
                    <a:pt x="11199" y="2361"/>
                  </a:moveTo>
                  <a:lnTo>
                    <a:pt x="11199" y="3544"/>
                  </a:lnTo>
                  <a:lnTo>
                    <a:pt x="9983" y="3544"/>
                  </a:lnTo>
                  <a:lnTo>
                    <a:pt x="9983" y="2361"/>
                  </a:lnTo>
                  <a:close/>
                  <a:moveTo>
                    <a:pt x="12156" y="2361"/>
                  </a:moveTo>
                  <a:lnTo>
                    <a:pt x="11885" y="3544"/>
                  </a:lnTo>
                  <a:lnTo>
                    <a:pt x="11600" y="3544"/>
                  </a:lnTo>
                  <a:lnTo>
                    <a:pt x="11600" y="2361"/>
                  </a:lnTo>
                  <a:close/>
                  <a:moveTo>
                    <a:pt x="11792" y="3941"/>
                  </a:moveTo>
                  <a:lnTo>
                    <a:pt x="11600" y="4784"/>
                  </a:lnTo>
                  <a:lnTo>
                    <a:pt x="11600" y="3941"/>
                  </a:lnTo>
                  <a:close/>
                  <a:moveTo>
                    <a:pt x="4737" y="3941"/>
                  </a:moveTo>
                  <a:lnTo>
                    <a:pt x="4737" y="5158"/>
                  </a:lnTo>
                  <a:lnTo>
                    <a:pt x="4504" y="5158"/>
                  </a:lnTo>
                  <a:lnTo>
                    <a:pt x="4072" y="3941"/>
                  </a:lnTo>
                  <a:close/>
                  <a:moveTo>
                    <a:pt x="6351" y="3941"/>
                  </a:moveTo>
                  <a:lnTo>
                    <a:pt x="6351" y="5158"/>
                  </a:lnTo>
                  <a:lnTo>
                    <a:pt x="5134" y="5158"/>
                  </a:lnTo>
                  <a:lnTo>
                    <a:pt x="5134" y="3941"/>
                  </a:lnTo>
                  <a:close/>
                  <a:moveTo>
                    <a:pt x="7968" y="3941"/>
                  </a:moveTo>
                  <a:lnTo>
                    <a:pt x="7968" y="5158"/>
                  </a:lnTo>
                  <a:lnTo>
                    <a:pt x="6751" y="5158"/>
                  </a:lnTo>
                  <a:lnTo>
                    <a:pt x="6751" y="3941"/>
                  </a:lnTo>
                  <a:close/>
                  <a:moveTo>
                    <a:pt x="9585" y="3941"/>
                  </a:moveTo>
                  <a:lnTo>
                    <a:pt x="9585" y="5158"/>
                  </a:lnTo>
                  <a:lnTo>
                    <a:pt x="8369" y="5158"/>
                  </a:lnTo>
                  <a:lnTo>
                    <a:pt x="8369" y="3941"/>
                  </a:lnTo>
                  <a:close/>
                  <a:moveTo>
                    <a:pt x="11199" y="3941"/>
                  </a:moveTo>
                  <a:lnTo>
                    <a:pt x="11199" y="5158"/>
                  </a:lnTo>
                  <a:lnTo>
                    <a:pt x="9983" y="5158"/>
                  </a:lnTo>
                  <a:lnTo>
                    <a:pt x="9983" y="3941"/>
                  </a:lnTo>
                  <a:close/>
                  <a:moveTo>
                    <a:pt x="4737" y="5559"/>
                  </a:moveTo>
                  <a:lnTo>
                    <a:pt x="4737" y="5819"/>
                  </a:lnTo>
                  <a:lnTo>
                    <a:pt x="4644" y="5559"/>
                  </a:lnTo>
                  <a:close/>
                  <a:moveTo>
                    <a:pt x="7968" y="5559"/>
                  </a:moveTo>
                  <a:lnTo>
                    <a:pt x="7968" y="6508"/>
                  </a:lnTo>
                  <a:lnTo>
                    <a:pt x="6751" y="6508"/>
                  </a:lnTo>
                  <a:lnTo>
                    <a:pt x="6751" y="5559"/>
                  </a:lnTo>
                  <a:close/>
                  <a:moveTo>
                    <a:pt x="9585" y="5559"/>
                  </a:moveTo>
                  <a:lnTo>
                    <a:pt x="9585" y="6508"/>
                  </a:lnTo>
                  <a:lnTo>
                    <a:pt x="8369" y="6508"/>
                  </a:lnTo>
                  <a:lnTo>
                    <a:pt x="8369" y="5559"/>
                  </a:lnTo>
                  <a:close/>
                  <a:moveTo>
                    <a:pt x="11199" y="5559"/>
                  </a:moveTo>
                  <a:lnTo>
                    <a:pt x="11199" y="6508"/>
                  </a:lnTo>
                  <a:lnTo>
                    <a:pt x="9983" y="6508"/>
                  </a:lnTo>
                  <a:lnTo>
                    <a:pt x="9983" y="5559"/>
                  </a:lnTo>
                  <a:close/>
                  <a:moveTo>
                    <a:pt x="6351" y="5559"/>
                  </a:moveTo>
                  <a:lnTo>
                    <a:pt x="6351" y="6508"/>
                  </a:lnTo>
                  <a:cubicBezTo>
                    <a:pt x="6273" y="6504"/>
                    <a:pt x="6201" y="6503"/>
                    <a:pt x="6133" y="6503"/>
                  </a:cubicBezTo>
                  <a:cubicBezTo>
                    <a:pt x="5972" y="6503"/>
                    <a:pt x="5835" y="6510"/>
                    <a:pt x="5712" y="6510"/>
                  </a:cubicBezTo>
                  <a:cubicBezTo>
                    <a:pt x="5498" y="6510"/>
                    <a:pt x="5326" y="6488"/>
                    <a:pt x="5137" y="6367"/>
                  </a:cubicBezTo>
                  <a:lnTo>
                    <a:pt x="5137" y="5559"/>
                  </a:lnTo>
                  <a:close/>
                  <a:moveTo>
                    <a:pt x="5364" y="10222"/>
                  </a:moveTo>
                  <a:cubicBezTo>
                    <a:pt x="5929" y="10226"/>
                    <a:pt x="6388" y="10688"/>
                    <a:pt x="6392" y="11254"/>
                  </a:cubicBezTo>
                  <a:cubicBezTo>
                    <a:pt x="6392" y="11875"/>
                    <a:pt x="5883" y="12288"/>
                    <a:pt x="5352" y="12288"/>
                  </a:cubicBezTo>
                  <a:cubicBezTo>
                    <a:pt x="5099" y="12288"/>
                    <a:pt x="4841" y="12194"/>
                    <a:pt x="4630" y="11984"/>
                  </a:cubicBezTo>
                  <a:cubicBezTo>
                    <a:pt x="3983" y="11333"/>
                    <a:pt x="4442" y="10222"/>
                    <a:pt x="5364" y="10222"/>
                  </a:cubicBezTo>
                  <a:close/>
                  <a:moveTo>
                    <a:pt x="10247" y="10222"/>
                  </a:moveTo>
                  <a:cubicBezTo>
                    <a:pt x="10816" y="10226"/>
                    <a:pt x="11278" y="10685"/>
                    <a:pt x="11278" y="11254"/>
                  </a:cubicBezTo>
                  <a:cubicBezTo>
                    <a:pt x="11278" y="11875"/>
                    <a:pt x="10770" y="12288"/>
                    <a:pt x="10239" y="12288"/>
                  </a:cubicBezTo>
                  <a:cubicBezTo>
                    <a:pt x="9986" y="12288"/>
                    <a:pt x="9727" y="12194"/>
                    <a:pt x="9517" y="11984"/>
                  </a:cubicBezTo>
                  <a:cubicBezTo>
                    <a:pt x="8869" y="11333"/>
                    <a:pt x="9328" y="10222"/>
                    <a:pt x="10247" y="10222"/>
                  </a:cubicBezTo>
                  <a:close/>
                  <a:moveTo>
                    <a:pt x="1709" y="0"/>
                  </a:moveTo>
                  <a:cubicBezTo>
                    <a:pt x="1706" y="0"/>
                    <a:pt x="1703" y="0"/>
                    <a:pt x="1700" y="0"/>
                  </a:cubicBezTo>
                  <a:lnTo>
                    <a:pt x="737" y="0"/>
                  </a:lnTo>
                  <a:cubicBezTo>
                    <a:pt x="330" y="0"/>
                    <a:pt x="1" y="326"/>
                    <a:pt x="1" y="734"/>
                  </a:cubicBezTo>
                  <a:cubicBezTo>
                    <a:pt x="1" y="1138"/>
                    <a:pt x="330" y="1467"/>
                    <a:pt x="737" y="1467"/>
                  </a:cubicBezTo>
                  <a:lnTo>
                    <a:pt x="1639" y="1467"/>
                  </a:lnTo>
                  <a:lnTo>
                    <a:pt x="2770" y="4657"/>
                  </a:lnTo>
                  <a:cubicBezTo>
                    <a:pt x="2803" y="4751"/>
                    <a:pt x="2877" y="4791"/>
                    <a:pt x="2951" y="4791"/>
                  </a:cubicBezTo>
                  <a:cubicBezTo>
                    <a:pt x="3076" y="4791"/>
                    <a:pt x="3202" y="4680"/>
                    <a:pt x="3147" y="4524"/>
                  </a:cubicBezTo>
                  <a:cubicBezTo>
                    <a:pt x="2043" y="1402"/>
                    <a:pt x="1995" y="1268"/>
                    <a:pt x="1988" y="1258"/>
                  </a:cubicBezTo>
                  <a:cubicBezTo>
                    <a:pt x="1940" y="1141"/>
                    <a:pt x="1827" y="1066"/>
                    <a:pt x="1697" y="1066"/>
                  </a:cubicBezTo>
                  <a:lnTo>
                    <a:pt x="737" y="1066"/>
                  </a:lnTo>
                  <a:cubicBezTo>
                    <a:pt x="552" y="1066"/>
                    <a:pt x="402" y="915"/>
                    <a:pt x="402" y="734"/>
                  </a:cubicBezTo>
                  <a:cubicBezTo>
                    <a:pt x="402" y="549"/>
                    <a:pt x="552" y="398"/>
                    <a:pt x="737" y="398"/>
                  </a:cubicBezTo>
                  <a:lnTo>
                    <a:pt x="1700" y="398"/>
                  </a:lnTo>
                  <a:cubicBezTo>
                    <a:pt x="2091" y="398"/>
                    <a:pt x="2447" y="634"/>
                    <a:pt x="2602" y="994"/>
                  </a:cubicBezTo>
                  <a:lnTo>
                    <a:pt x="4408" y="6097"/>
                  </a:lnTo>
                  <a:cubicBezTo>
                    <a:pt x="4555" y="6515"/>
                    <a:pt x="5038" y="6909"/>
                    <a:pt x="5621" y="6909"/>
                  </a:cubicBezTo>
                  <a:lnTo>
                    <a:pt x="12927" y="6909"/>
                  </a:lnTo>
                  <a:cubicBezTo>
                    <a:pt x="13112" y="6909"/>
                    <a:pt x="13259" y="7056"/>
                    <a:pt x="13259" y="7241"/>
                  </a:cubicBezTo>
                  <a:cubicBezTo>
                    <a:pt x="13259" y="7426"/>
                    <a:pt x="13112" y="7573"/>
                    <a:pt x="12927" y="7573"/>
                  </a:cubicBezTo>
                  <a:lnTo>
                    <a:pt x="5621" y="7573"/>
                  </a:lnTo>
                  <a:cubicBezTo>
                    <a:pt x="5618" y="7573"/>
                    <a:pt x="5615" y="7573"/>
                    <a:pt x="5612" y="7573"/>
                  </a:cubicBezTo>
                  <a:cubicBezTo>
                    <a:pt x="4824" y="7573"/>
                    <a:pt x="4112" y="7101"/>
                    <a:pt x="3801" y="6374"/>
                  </a:cubicBezTo>
                  <a:lnTo>
                    <a:pt x="3397" y="5230"/>
                  </a:lnTo>
                  <a:cubicBezTo>
                    <a:pt x="3364" y="5131"/>
                    <a:pt x="3289" y="5090"/>
                    <a:pt x="3212" y="5090"/>
                  </a:cubicBezTo>
                  <a:cubicBezTo>
                    <a:pt x="3086" y="5090"/>
                    <a:pt x="2958" y="5203"/>
                    <a:pt x="3020" y="5363"/>
                  </a:cubicBezTo>
                  <a:cubicBezTo>
                    <a:pt x="3342" y="6192"/>
                    <a:pt x="3359" y="6566"/>
                    <a:pt x="3750" y="7070"/>
                  </a:cubicBezTo>
                  <a:lnTo>
                    <a:pt x="3297" y="7721"/>
                  </a:lnTo>
                  <a:cubicBezTo>
                    <a:pt x="2622" y="8701"/>
                    <a:pt x="3222" y="10044"/>
                    <a:pt x="4387" y="10209"/>
                  </a:cubicBezTo>
                  <a:cubicBezTo>
                    <a:pt x="3441" y="11089"/>
                    <a:pt x="4058" y="12686"/>
                    <a:pt x="5360" y="12686"/>
                  </a:cubicBezTo>
                  <a:cubicBezTo>
                    <a:pt x="6652" y="12686"/>
                    <a:pt x="7276" y="11110"/>
                    <a:pt x="6354" y="10222"/>
                  </a:cubicBezTo>
                  <a:lnTo>
                    <a:pt x="9256" y="10222"/>
                  </a:lnTo>
                  <a:cubicBezTo>
                    <a:pt x="8335" y="11110"/>
                    <a:pt x="8955" y="12686"/>
                    <a:pt x="10247" y="12686"/>
                  </a:cubicBezTo>
                  <a:cubicBezTo>
                    <a:pt x="11539" y="12686"/>
                    <a:pt x="12162" y="11110"/>
                    <a:pt x="11241" y="10222"/>
                  </a:cubicBezTo>
                  <a:lnTo>
                    <a:pt x="11504" y="10222"/>
                  </a:lnTo>
                  <a:cubicBezTo>
                    <a:pt x="11909" y="10222"/>
                    <a:pt x="12238" y="9897"/>
                    <a:pt x="12238" y="9489"/>
                  </a:cubicBezTo>
                  <a:cubicBezTo>
                    <a:pt x="12238" y="9085"/>
                    <a:pt x="11909" y="8756"/>
                    <a:pt x="11504" y="8756"/>
                  </a:cubicBezTo>
                  <a:lnTo>
                    <a:pt x="9671" y="8756"/>
                  </a:lnTo>
                  <a:cubicBezTo>
                    <a:pt x="9404" y="8756"/>
                    <a:pt x="9404" y="9157"/>
                    <a:pt x="9671" y="9157"/>
                  </a:cubicBezTo>
                  <a:lnTo>
                    <a:pt x="11504" y="9157"/>
                  </a:lnTo>
                  <a:cubicBezTo>
                    <a:pt x="11686" y="9157"/>
                    <a:pt x="11837" y="9307"/>
                    <a:pt x="11837" y="9489"/>
                  </a:cubicBezTo>
                  <a:cubicBezTo>
                    <a:pt x="11837" y="9674"/>
                    <a:pt x="11686" y="9825"/>
                    <a:pt x="11504" y="9825"/>
                  </a:cubicBezTo>
                  <a:lnTo>
                    <a:pt x="4610" y="9825"/>
                  </a:lnTo>
                  <a:cubicBezTo>
                    <a:pt x="3647" y="9825"/>
                    <a:pt x="3078" y="8739"/>
                    <a:pt x="3630" y="7947"/>
                  </a:cubicBezTo>
                  <a:lnTo>
                    <a:pt x="4031" y="7364"/>
                  </a:lnTo>
                  <a:cubicBezTo>
                    <a:pt x="4199" y="7515"/>
                    <a:pt x="4384" y="7639"/>
                    <a:pt x="4586" y="7738"/>
                  </a:cubicBezTo>
                  <a:lnTo>
                    <a:pt x="4175" y="8327"/>
                  </a:lnTo>
                  <a:cubicBezTo>
                    <a:pt x="3931" y="8677"/>
                    <a:pt x="4185" y="9157"/>
                    <a:pt x="4610" y="9157"/>
                  </a:cubicBezTo>
                  <a:lnTo>
                    <a:pt x="8924" y="9157"/>
                  </a:lnTo>
                  <a:cubicBezTo>
                    <a:pt x="9034" y="9157"/>
                    <a:pt x="9123" y="9068"/>
                    <a:pt x="9123" y="8958"/>
                  </a:cubicBezTo>
                  <a:cubicBezTo>
                    <a:pt x="9123" y="8848"/>
                    <a:pt x="9034" y="8756"/>
                    <a:pt x="8924" y="8756"/>
                  </a:cubicBezTo>
                  <a:lnTo>
                    <a:pt x="4610" y="8756"/>
                  </a:lnTo>
                  <a:cubicBezTo>
                    <a:pt x="4507" y="8756"/>
                    <a:pt x="4445" y="8639"/>
                    <a:pt x="4504" y="8554"/>
                  </a:cubicBezTo>
                  <a:lnTo>
                    <a:pt x="4970" y="7885"/>
                  </a:lnTo>
                  <a:cubicBezTo>
                    <a:pt x="5238" y="7962"/>
                    <a:pt x="5314" y="7979"/>
                    <a:pt x="6145" y="7979"/>
                  </a:cubicBezTo>
                  <a:cubicBezTo>
                    <a:pt x="6803" y="7979"/>
                    <a:pt x="7935" y="7968"/>
                    <a:pt x="10012" y="7968"/>
                  </a:cubicBezTo>
                  <a:cubicBezTo>
                    <a:pt x="10828" y="7968"/>
                    <a:pt x="11790" y="7970"/>
                    <a:pt x="12927" y="7974"/>
                  </a:cubicBezTo>
                  <a:cubicBezTo>
                    <a:pt x="13331" y="7974"/>
                    <a:pt x="13660" y="7645"/>
                    <a:pt x="13660" y="7241"/>
                  </a:cubicBezTo>
                  <a:cubicBezTo>
                    <a:pt x="13660" y="6837"/>
                    <a:pt x="13331" y="6508"/>
                    <a:pt x="12927" y="6508"/>
                  </a:cubicBezTo>
                  <a:lnTo>
                    <a:pt x="12707" y="6508"/>
                  </a:lnTo>
                  <a:lnTo>
                    <a:pt x="13650" y="2402"/>
                  </a:lnTo>
                  <a:cubicBezTo>
                    <a:pt x="13828" y="1631"/>
                    <a:pt x="13242" y="891"/>
                    <a:pt x="12447" y="891"/>
                  </a:cubicBezTo>
                  <a:lnTo>
                    <a:pt x="8540" y="891"/>
                  </a:lnTo>
                  <a:cubicBezTo>
                    <a:pt x="8273" y="891"/>
                    <a:pt x="8273" y="1292"/>
                    <a:pt x="8540" y="1292"/>
                  </a:cubicBezTo>
                  <a:lnTo>
                    <a:pt x="12447" y="1292"/>
                  </a:lnTo>
                  <a:cubicBezTo>
                    <a:pt x="12985" y="1292"/>
                    <a:pt x="13382" y="1792"/>
                    <a:pt x="13262" y="2313"/>
                  </a:cubicBezTo>
                  <a:lnTo>
                    <a:pt x="12296" y="6508"/>
                  </a:lnTo>
                  <a:lnTo>
                    <a:pt x="11611" y="6508"/>
                  </a:lnTo>
                  <a:lnTo>
                    <a:pt x="12601" y="2204"/>
                  </a:lnTo>
                  <a:cubicBezTo>
                    <a:pt x="12632" y="2080"/>
                    <a:pt x="12536" y="1960"/>
                    <a:pt x="12406" y="1960"/>
                  </a:cubicBezTo>
                  <a:lnTo>
                    <a:pt x="3369" y="1960"/>
                  </a:lnTo>
                  <a:lnTo>
                    <a:pt x="3136" y="1292"/>
                  </a:lnTo>
                  <a:lnTo>
                    <a:pt x="7793" y="1292"/>
                  </a:lnTo>
                  <a:cubicBezTo>
                    <a:pt x="7906" y="1292"/>
                    <a:pt x="7995" y="1203"/>
                    <a:pt x="7995" y="1093"/>
                  </a:cubicBezTo>
                  <a:cubicBezTo>
                    <a:pt x="7995" y="984"/>
                    <a:pt x="7906" y="891"/>
                    <a:pt x="7793" y="891"/>
                  </a:cubicBezTo>
                  <a:lnTo>
                    <a:pt x="2992" y="891"/>
                  </a:lnTo>
                  <a:cubicBezTo>
                    <a:pt x="2791" y="356"/>
                    <a:pt x="2281" y="0"/>
                    <a:pt x="17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17"/>
          <p:cNvGrpSpPr/>
          <p:nvPr/>
        </p:nvGrpSpPr>
        <p:grpSpPr>
          <a:xfrm>
            <a:off x="2381806" y="1806132"/>
            <a:ext cx="353502" cy="394156"/>
            <a:chOff x="3050527" y="2745694"/>
            <a:chExt cx="353502" cy="394156"/>
          </a:xfrm>
        </p:grpSpPr>
        <p:sp>
          <p:nvSpPr>
            <p:cNvPr id="220" name="Google Shape;220;p17"/>
            <p:cNvSpPr/>
            <p:nvPr/>
          </p:nvSpPr>
          <p:spPr>
            <a:xfrm>
              <a:off x="3057155" y="2853041"/>
              <a:ext cx="319500" cy="280077"/>
            </a:xfrm>
            <a:custGeom>
              <a:avLst/>
              <a:gdLst/>
              <a:ahLst/>
              <a:cxnLst/>
              <a:rect l="l" t="t" r="r" b="b"/>
              <a:pathLst>
                <a:path w="12197" h="10692" extrusionOk="0">
                  <a:moveTo>
                    <a:pt x="8593" y="1"/>
                  </a:moveTo>
                  <a:cubicBezTo>
                    <a:pt x="8138" y="1"/>
                    <a:pt x="7677" y="85"/>
                    <a:pt x="7276" y="188"/>
                  </a:cubicBezTo>
                  <a:cubicBezTo>
                    <a:pt x="7146" y="223"/>
                    <a:pt x="7015" y="253"/>
                    <a:pt x="6885" y="274"/>
                  </a:cubicBezTo>
                  <a:cubicBezTo>
                    <a:pt x="6626" y="319"/>
                    <a:pt x="6363" y="341"/>
                    <a:pt x="6101" y="341"/>
                  </a:cubicBezTo>
                  <a:cubicBezTo>
                    <a:pt x="5703" y="341"/>
                    <a:pt x="5305" y="290"/>
                    <a:pt x="4918" y="188"/>
                  </a:cubicBezTo>
                  <a:cubicBezTo>
                    <a:pt x="4519" y="85"/>
                    <a:pt x="4058" y="2"/>
                    <a:pt x="3603" y="2"/>
                  </a:cubicBezTo>
                  <a:cubicBezTo>
                    <a:pt x="3350" y="2"/>
                    <a:pt x="3099" y="28"/>
                    <a:pt x="2862" y="89"/>
                  </a:cubicBezTo>
                  <a:cubicBezTo>
                    <a:pt x="1478" y="449"/>
                    <a:pt x="1" y="1936"/>
                    <a:pt x="1" y="4403"/>
                  </a:cubicBezTo>
                  <a:cubicBezTo>
                    <a:pt x="1" y="6072"/>
                    <a:pt x="1067" y="8368"/>
                    <a:pt x="2369" y="9674"/>
                  </a:cubicBezTo>
                  <a:cubicBezTo>
                    <a:pt x="2989" y="10297"/>
                    <a:pt x="3664" y="10691"/>
                    <a:pt x="4301" y="10691"/>
                  </a:cubicBezTo>
                  <a:cubicBezTo>
                    <a:pt x="4675" y="10691"/>
                    <a:pt x="5045" y="10637"/>
                    <a:pt x="5405" y="10530"/>
                  </a:cubicBezTo>
                  <a:cubicBezTo>
                    <a:pt x="5631" y="10462"/>
                    <a:pt x="5865" y="10428"/>
                    <a:pt x="6099" y="10428"/>
                  </a:cubicBezTo>
                  <a:cubicBezTo>
                    <a:pt x="6333" y="10428"/>
                    <a:pt x="6567" y="10462"/>
                    <a:pt x="6793" y="10530"/>
                  </a:cubicBezTo>
                  <a:cubicBezTo>
                    <a:pt x="7152" y="10637"/>
                    <a:pt x="7523" y="10691"/>
                    <a:pt x="7896" y="10691"/>
                  </a:cubicBezTo>
                  <a:cubicBezTo>
                    <a:pt x="8506" y="10691"/>
                    <a:pt x="9147" y="10332"/>
                    <a:pt x="9743" y="9759"/>
                  </a:cubicBezTo>
                  <a:cubicBezTo>
                    <a:pt x="11086" y="8471"/>
                    <a:pt x="12197" y="6110"/>
                    <a:pt x="12197" y="4403"/>
                  </a:cubicBezTo>
                  <a:cubicBezTo>
                    <a:pt x="12197" y="1936"/>
                    <a:pt x="10720" y="449"/>
                    <a:pt x="9332" y="89"/>
                  </a:cubicBezTo>
                  <a:cubicBezTo>
                    <a:pt x="9095" y="27"/>
                    <a:pt x="8845" y="1"/>
                    <a:pt x="8593" y="1"/>
                  </a:cubicBezTo>
                  <a:close/>
                </a:path>
              </a:pathLst>
            </a:custGeom>
            <a:solidFill>
              <a:srgbClr val="CBD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3057259" y="2853015"/>
              <a:ext cx="255218" cy="280103"/>
            </a:xfrm>
            <a:custGeom>
              <a:avLst/>
              <a:gdLst/>
              <a:ahLst/>
              <a:cxnLst/>
              <a:rect l="l" t="t" r="r" b="b"/>
              <a:pathLst>
                <a:path w="9743" h="10693" extrusionOk="0">
                  <a:moveTo>
                    <a:pt x="3592" y="1"/>
                  </a:moveTo>
                  <a:cubicBezTo>
                    <a:pt x="3342" y="1"/>
                    <a:pt x="3095" y="26"/>
                    <a:pt x="2862" y="86"/>
                  </a:cubicBezTo>
                  <a:cubicBezTo>
                    <a:pt x="1474" y="446"/>
                    <a:pt x="0" y="1937"/>
                    <a:pt x="0" y="4401"/>
                  </a:cubicBezTo>
                  <a:cubicBezTo>
                    <a:pt x="0" y="6868"/>
                    <a:pt x="2313" y="10692"/>
                    <a:pt x="4301" y="10692"/>
                  </a:cubicBezTo>
                  <a:cubicBezTo>
                    <a:pt x="4674" y="10692"/>
                    <a:pt x="5044" y="10638"/>
                    <a:pt x="5401" y="10531"/>
                  </a:cubicBezTo>
                  <a:cubicBezTo>
                    <a:pt x="5627" y="10463"/>
                    <a:pt x="5862" y="10429"/>
                    <a:pt x="6096" y="10429"/>
                  </a:cubicBezTo>
                  <a:cubicBezTo>
                    <a:pt x="6331" y="10429"/>
                    <a:pt x="6566" y="10463"/>
                    <a:pt x="6792" y="10531"/>
                  </a:cubicBezTo>
                  <a:cubicBezTo>
                    <a:pt x="7148" y="10638"/>
                    <a:pt x="7519" y="10692"/>
                    <a:pt x="7892" y="10692"/>
                  </a:cubicBezTo>
                  <a:cubicBezTo>
                    <a:pt x="8506" y="10692"/>
                    <a:pt x="9146" y="10333"/>
                    <a:pt x="9743" y="9760"/>
                  </a:cubicBezTo>
                  <a:lnTo>
                    <a:pt x="9739" y="9760"/>
                  </a:lnTo>
                  <a:cubicBezTo>
                    <a:pt x="8995" y="9892"/>
                    <a:pt x="8328" y="9947"/>
                    <a:pt x="7732" y="9947"/>
                  </a:cubicBezTo>
                  <a:cubicBezTo>
                    <a:pt x="7009" y="9947"/>
                    <a:pt x="6391" y="9866"/>
                    <a:pt x="5867" y="9740"/>
                  </a:cubicBezTo>
                  <a:cubicBezTo>
                    <a:pt x="4304" y="9356"/>
                    <a:pt x="3143" y="8047"/>
                    <a:pt x="2951" y="6450"/>
                  </a:cubicBezTo>
                  <a:cubicBezTo>
                    <a:pt x="2464" y="2454"/>
                    <a:pt x="5075" y="1293"/>
                    <a:pt x="5075" y="1293"/>
                  </a:cubicBezTo>
                  <a:cubicBezTo>
                    <a:pt x="5445" y="1460"/>
                    <a:pt x="5836" y="1503"/>
                    <a:pt x="6142" y="1503"/>
                  </a:cubicBezTo>
                  <a:cubicBezTo>
                    <a:pt x="6470" y="1503"/>
                    <a:pt x="6700" y="1454"/>
                    <a:pt x="6700" y="1454"/>
                  </a:cubicBezTo>
                  <a:cubicBezTo>
                    <a:pt x="6151" y="905"/>
                    <a:pt x="6881" y="275"/>
                    <a:pt x="6881" y="275"/>
                  </a:cubicBezTo>
                  <a:lnTo>
                    <a:pt x="6881" y="275"/>
                  </a:lnTo>
                  <a:cubicBezTo>
                    <a:pt x="6622" y="319"/>
                    <a:pt x="6360" y="341"/>
                    <a:pt x="6097" y="341"/>
                  </a:cubicBezTo>
                  <a:cubicBezTo>
                    <a:pt x="5700" y="341"/>
                    <a:pt x="5303" y="290"/>
                    <a:pt x="4918" y="189"/>
                  </a:cubicBezTo>
                  <a:cubicBezTo>
                    <a:pt x="4514" y="85"/>
                    <a:pt x="4049" y="1"/>
                    <a:pt x="3592" y="1"/>
                  </a:cubicBezTo>
                  <a:close/>
                </a:path>
              </a:pathLst>
            </a:custGeom>
            <a:solidFill>
              <a:srgbClr val="BFCC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3236774" y="2752426"/>
              <a:ext cx="160261" cy="88618"/>
            </a:xfrm>
            <a:custGeom>
              <a:avLst/>
              <a:gdLst/>
              <a:ahLst/>
              <a:cxnLst/>
              <a:rect l="l" t="t" r="r" b="b"/>
              <a:pathLst>
                <a:path w="6118" h="3383" extrusionOk="0">
                  <a:moveTo>
                    <a:pt x="2902" y="1"/>
                  </a:moveTo>
                  <a:cubicBezTo>
                    <a:pt x="2769" y="1"/>
                    <a:pt x="2631" y="6"/>
                    <a:pt x="2489" y="16"/>
                  </a:cubicBezTo>
                  <a:cubicBezTo>
                    <a:pt x="714" y="150"/>
                    <a:pt x="25" y="2210"/>
                    <a:pt x="1" y="2275"/>
                  </a:cubicBezTo>
                  <a:cubicBezTo>
                    <a:pt x="28" y="2261"/>
                    <a:pt x="52" y="2251"/>
                    <a:pt x="83" y="2244"/>
                  </a:cubicBezTo>
                  <a:cubicBezTo>
                    <a:pt x="107" y="2239"/>
                    <a:pt x="132" y="2236"/>
                    <a:pt x="159" y="2236"/>
                  </a:cubicBezTo>
                  <a:cubicBezTo>
                    <a:pt x="721" y="2236"/>
                    <a:pt x="1851" y="3382"/>
                    <a:pt x="3176" y="3382"/>
                  </a:cubicBezTo>
                  <a:cubicBezTo>
                    <a:pt x="3435" y="3382"/>
                    <a:pt x="3702" y="3339"/>
                    <a:pt x="3972" y="3234"/>
                  </a:cubicBezTo>
                  <a:cubicBezTo>
                    <a:pt x="5775" y="2539"/>
                    <a:pt x="6118" y="154"/>
                    <a:pt x="6118" y="154"/>
                  </a:cubicBezTo>
                  <a:lnTo>
                    <a:pt x="6118" y="154"/>
                  </a:lnTo>
                  <a:cubicBezTo>
                    <a:pt x="5902" y="294"/>
                    <a:pt x="5678" y="344"/>
                    <a:pt x="5433" y="344"/>
                  </a:cubicBezTo>
                  <a:cubicBezTo>
                    <a:pt x="4796" y="344"/>
                    <a:pt x="4019" y="1"/>
                    <a:pt x="2902" y="1"/>
                  </a:cubicBez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3236879" y="2752426"/>
              <a:ext cx="160156" cy="59594"/>
            </a:xfrm>
            <a:custGeom>
              <a:avLst/>
              <a:gdLst/>
              <a:ahLst/>
              <a:cxnLst/>
              <a:rect l="l" t="t" r="r" b="b"/>
              <a:pathLst>
                <a:path w="6114" h="2275" extrusionOk="0">
                  <a:moveTo>
                    <a:pt x="2900" y="1"/>
                  </a:moveTo>
                  <a:cubicBezTo>
                    <a:pt x="2768" y="1"/>
                    <a:pt x="2630" y="6"/>
                    <a:pt x="2488" y="16"/>
                  </a:cubicBezTo>
                  <a:cubicBezTo>
                    <a:pt x="710" y="150"/>
                    <a:pt x="21" y="2210"/>
                    <a:pt x="0" y="2275"/>
                  </a:cubicBezTo>
                  <a:lnTo>
                    <a:pt x="79" y="2244"/>
                  </a:lnTo>
                  <a:cubicBezTo>
                    <a:pt x="459" y="2097"/>
                    <a:pt x="2125" y="1487"/>
                    <a:pt x="3478" y="1487"/>
                  </a:cubicBezTo>
                  <a:cubicBezTo>
                    <a:pt x="5020" y="1487"/>
                    <a:pt x="6113" y="154"/>
                    <a:pt x="6114" y="154"/>
                  </a:cubicBezTo>
                  <a:lnTo>
                    <a:pt x="6114" y="154"/>
                  </a:lnTo>
                  <a:cubicBezTo>
                    <a:pt x="5898" y="294"/>
                    <a:pt x="5674" y="344"/>
                    <a:pt x="5429" y="344"/>
                  </a:cubicBezTo>
                  <a:cubicBezTo>
                    <a:pt x="4792" y="344"/>
                    <a:pt x="4016" y="1"/>
                    <a:pt x="2900" y="1"/>
                  </a:cubicBezTo>
                  <a:close/>
                </a:path>
              </a:pathLst>
            </a:custGeom>
            <a:solidFill>
              <a:srgbClr val="AA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3302314" y="2908706"/>
              <a:ext cx="45186" cy="64335"/>
            </a:xfrm>
            <a:custGeom>
              <a:avLst/>
              <a:gdLst/>
              <a:ahLst/>
              <a:cxnLst/>
              <a:rect l="l" t="t" r="r" b="b"/>
              <a:pathLst>
                <a:path w="1725" h="2456" extrusionOk="0">
                  <a:moveTo>
                    <a:pt x="794" y="0"/>
                  </a:moveTo>
                  <a:cubicBezTo>
                    <a:pt x="776" y="0"/>
                    <a:pt x="758" y="1"/>
                    <a:pt x="741" y="3"/>
                  </a:cubicBezTo>
                  <a:cubicBezTo>
                    <a:pt x="302" y="44"/>
                    <a:pt x="0" y="630"/>
                    <a:pt x="69" y="1308"/>
                  </a:cubicBezTo>
                  <a:cubicBezTo>
                    <a:pt x="131" y="1956"/>
                    <a:pt x="512" y="2456"/>
                    <a:pt x="931" y="2456"/>
                  </a:cubicBezTo>
                  <a:cubicBezTo>
                    <a:pt x="948" y="2456"/>
                    <a:pt x="966" y="2455"/>
                    <a:pt x="984" y="2453"/>
                  </a:cubicBezTo>
                  <a:cubicBezTo>
                    <a:pt x="1422" y="2412"/>
                    <a:pt x="1724" y="1826"/>
                    <a:pt x="1655" y="1151"/>
                  </a:cubicBezTo>
                  <a:cubicBezTo>
                    <a:pt x="1590" y="500"/>
                    <a:pt x="1212" y="0"/>
                    <a:pt x="794" y="0"/>
                  </a:cubicBezTo>
                  <a:close/>
                </a:path>
              </a:pathLst>
            </a:custGeom>
            <a:solidFill>
              <a:srgbClr val="E8E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3050527" y="2846283"/>
              <a:ext cx="332860" cy="293567"/>
            </a:xfrm>
            <a:custGeom>
              <a:avLst/>
              <a:gdLst/>
              <a:ahLst/>
              <a:cxnLst/>
              <a:rect l="l" t="t" r="r" b="b"/>
              <a:pathLst>
                <a:path w="12707" h="11207" extrusionOk="0">
                  <a:moveTo>
                    <a:pt x="3855" y="0"/>
                  </a:moveTo>
                  <a:cubicBezTo>
                    <a:pt x="3565" y="0"/>
                    <a:pt x="3298" y="32"/>
                    <a:pt x="3053" y="97"/>
                  </a:cubicBezTo>
                  <a:cubicBezTo>
                    <a:pt x="2255" y="302"/>
                    <a:pt x="1511" y="823"/>
                    <a:pt x="960" y="1560"/>
                  </a:cubicBezTo>
                  <a:cubicBezTo>
                    <a:pt x="333" y="2400"/>
                    <a:pt x="0" y="3472"/>
                    <a:pt x="0" y="4658"/>
                  </a:cubicBezTo>
                  <a:cubicBezTo>
                    <a:pt x="0" y="5891"/>
                    <a:pt x="555" y="7505"/>
                    <a:pt x="1446" y="8869"/>
                  </a:cubicBezTo>
                  <a:cubicBezTo>
                    <a:pt x="2416" y="10353"/>
                    <a:pt x="3550" y="11206"/>
                    <a:pt x="4558" y="11206"/>
                  </a:cubicBezTo>
                  <a:cubicBezTo>
                    <a:pt x="4955" y="11206"/>
                    <a:pt x="5349" y="11148"/>
                    <a:pt x="5733" y="11035"/>
                  </a:cubicBezTo>
                  <a:cubicBezTo>
                    <a:pt x="5935" y="10973"/>
                    <a:pt x="6144" y="10943"/>
                    <a:pt x="6353" y="10943"/>
                  </a:cubicBezTo>
                  <a:cubicBezTo>
                    <a:pt x="6562" y="10943"/>
                    <a:pt x="6772" y="10973"/>
                    <a:pt x="6974" y="11035"/>
                  </a:cubicBezTo>
                  <a:cubicBezTo>
                    <a:pt x="7358" y="11148"/>
                    <a:pt x="7752" y="11206"/>
                    <a:pt x="8153" y="11206"/>
                  </a:cubicBezTo>
                  <a:cubicBezTo>
                    <a:pt x="9157" y="11206"/>
                    <a:pt x="10291" y="10353"/>
                    <a:pt x="11261" y="8869"/>
                  </a:cubicBezTo>
                  <a:cubicBezTo>
                    <a:pt x="12155" y="7505"/>
                    <a:pt x="12707" y="5891"/>
                    <a:pt x="12707" y="4658"/>
                  </a:cubicBezTo>
                  <a:cubicBezTo>
                    <a:pt x="12707" y="3774"/>
                    <a:pt x="12529" y="2965"/>
                    <a:pt x="12172" y="2252"/>
                  </a:cubicBezTo>
                  <a:cubicBezTo>
                    <a:pt x="12127" y="2161"/>
                    <a:pt x="12037" y="2110"/>
                    <a:pt x="11944" y="2110"/>
                  </a:cubicBezTo>
                  <a:cubicBezTo>
                    <a:pt x="11905" y="2110"/>
                    <a:pt x="11864" y="2120"/>
                    <a:pt x="11826" y="2139"/>
                  </a:cubicBezTo>
                  <a:cubicBezTo>
                    <a:pt x="11699" y="2201"/>
                    <a:pt x="11648" y="2355"/>
                    <a:pt x="11710" y="2482"/>
                  </a:cubicBezTo>
                  <a:cubicBezTo>
                    <a:pt x="12028" y="3123"/>
                    <a:pt x="12193" y="3856"/>
                    <a:pt x="12193" y="4658"/>
                  </a:cubicBezTo>
                  <a:cubicBezTo>
                    <a:pt x="12193" y="5795"/>
                    <a:pt x="11668" y="7303"/>
                    <a:pt x="10829" y="8588"/>
                  </a:cubicBezTo>
                  <a:cubicBezTo>
                    <a:pt x="9965" y="9908"/>
                    <a:pt x="8965" y="10692"/>
                    <a:pt x="8149" y="10692"/>
                  </a:cubicBezTo>
                  <a:cubicBezTo>
                    <a:pt x="7800" y="10692"/>
                    <a:pt x="7453" y="10641"/>
                    <a:pt x="7121" y="10542"/>
                  </a:cubicBezTo>
                  <a:cubicBezTo>
                    <a:pt x="6871" y="10466"/>
                    <a:pt x="6611" y="10429"/>
                    <a:pt x="6352" y="10429"/>
                  </a:cubicBezTo>
                  <a:cubicBezTo>
                    <a:pt x="6092" y="10429"/>
                    <a:pt x="5833" y="10466"/>
                    <a:pt x="5582" y="10542"/>
                  </a:cubicBezTo>
                  <a:cubicBezTo>
                    <a:pt x="5250" y="10641"/>
                    <a:pt x="4904" y="10692"/>
                    <a:pt x="4554" y="10692"/>
                  </a:cubicBezTo>
                  <a:cubicBezTo>
                    <a:pt x="3739" y="10692"/>
                    <a:pt x="2735" y="9908"/>
                    <a:pt x="1875" y="8588"/>
                  </a:cubicBezTo>
                  <a:cubicBezTo>
                    <a:pt x="1035" y="7303"/>
                    <a:pt x="511" y="5795"/>
                    <a:pt x="511" y="4658"/>
                  </a:cubicBezTo>
                  <a:cubicBezTo>
                    <a:pt x="511" y="3585"/>
                    <a:pt x="809" y="2619"/>
                    <a:pt x="1371" y="1865"/>
                  </a:cubicBezTo>
                  <a:cubicBezTo>
                    <a:pt x="1844" y="1234"/>
                    <a:pt x="2505" y="768"/>
                    <a:pt x="3180" y="594"/>
                  </a:cubicBezTo>
                  <a:cubicBezTo>
                    <a:pt x="3382" y="542"/>
                    <a:pt x="3608" y="516"/>
                    <a:pt x="3856" y="516"/>
                  </a:cubicBezTo>
                  <a:cubicBezTo>
                    <a:pt x="4231" y="516"/>
                    <a:pt x="4653" y="575"/>
                    <a:pt x="5110" y="693"/>
                  </a:cubicBezTo>
                  <a:cubicBezTo>
                    <a:pt x="5192" y="717"/>
                    <a:pt x="5274" y="738"/>
                    <a:pt x="5360" y="751"/>
                  </a:cubicBezTo>
                  <a:cubicBezTo>
                    <a:pt x="5375" y="754"/>
                    <a:pt x="5390" y="755"/>
                    <a:pt x="5404" y="755"/>
                  </a:cubicBezTo>
                  <a:cubicBezTo>
                    <a:pt x="5524" y="755"/>
                    <a:pt x="5630" y="671"/>
                    <a:pt x="5654" y="552"/>
                  </a:cubicBezTo>
                  <a:cubicBezTo>
                    <a:pt x="5682" y="415"/>
                    <a:pt x="5596" y="282"/>
                    <a:pt x="5462" y="251"/>
                  </a:cubicBezTo>
                  <a:cubicBezTo>
                    <a:pt x="5387" y="234"/>
                    <a:pt x="5312" y="217"/>
                    <a:pt x="5236" y="196"/>
                  </a:cubicBezTo>
                  <a:cubicBezTo>
                    <a:pt x="4734" y="67"/>
                    <a:pt x="4272" y="0"/>
                    <a:pt x="3855" y="0"/>
                  </a:cubicBezTo>
                  <a:close/>
                </a:path>
              </a:pathLst>
            </a:custGeom>
            <a:solidFill>
              <a:srgbClr val="4962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3224855" y="2846335"/>
              <a:ext cx="132966" cy="48356"/>
            </a:xfrm>
            <a:custGeom>
              <a:avLst/>
              <a:gdLst/>
              <a:ahLst/>
              <a:cxnLst/>
              <a:rect l="l" t="t" r="r" b="b"/>
              <a:pathLst>
                <a:path w="5076" h="1846" extrusionOk="0">
                  <a:moveTo>
                    <a:pt x="2195" y="0"/>
                  </a:moveTo>
                  <a:cubicBezTo>
                    <a:pt x="1777" y="0"/>
                    <a:pt x="1314" y="66"/>
                    <a:pt x="812" y="198"/>
                  </a:cubicBezTo>
                  <a:cubicBezTo>
                    <a:pt x="627" y="246"/>
                    <a:pt x="439" y="280"/>
                    <a:pt x="250" y="304"/>
                  </a:cubicBezTo>
                  <a:cubicBezTo>
                    <a:pt x="103" y="317"/>
                    <a:pt x="0" y="448"/>
                    <a:pt x="17" y="592"/>
                  </a:cubicBezTo>
                  <a:cubicBezTo>
                    <a:pt x="33" y="721"/>
                    <a:pt x="143" y="818"/>
                    <a:pt x="270" y="818"/>
                  </a:cubicBezTo>
                  <a:cubicBezTo>
                    <a:pt x="284" y="818"/>
                    <a:pt x="298" y="817"/>
                    <a:pt x="312" y="814"/>
                  </a:cubicBezTo>
                  <a:cubicBezTo>
                    <a:pt x="524" y="787"/>
                    <a:pt x="733" y="749"/>
                    <a:pt x="942" y="694"/>
                  </a:cubicBezTo>
                  <a:cubicBezTo>
                    <a:pt x="1398" y="576"/>
                    <a:pt x="1821" y="516"/>
                    <a:pt x="2197" y="516"/>
                  </a:cubicBezTo>
                  <a:cubicBezTo>
                    <a:pt x="2443" y="516"/>
                    <a:pt x="2669" y="542"/>
                    <a:pt x="2868" y="595"/>
                  </a:cubicBezTo>
                  <a:cubicBezTo>
                    <a:pt x="3506" y="760"/>
                    <a:pt x="4112" y="1164"/>
                    <a:pt x="4582" y="1740"/>
                  </a:cubicBezTo>
                  <a:cubicBezTo>
                    <a:pt x="4631" y="1809"/>
                    <a:pt x="4709" y="1845"/>
                    <a:pt x="4787" y="1845"/>
                  </a:cubicBezTo>
                  <a:cubicBezTo>
                    <a:pt x="4844" y="1845"/>
                    <a:pt x="4901" y="1826"/>
                    <a:pt x="4948" y="1788"/>
                  </a:cubicBezTo>
                  <a:cubicBezTo>
                    <a:pt x="5065" y="1695"/>
                    <a:pt x="5075" y="1527"/>
                    <a:pt x="4979" y="1417"/>
                  </a:cubicBezTo>
                  <a:cubicBezTo>
                    <a:pt x="4441" y="756"/>
                    <a:pt x="3739" y="287"/>
                    <a:pt x="2998" y="95"/>
                  </a:cubicBezTo>
                  <a:cubicBezTo>
                    <a:pt x="2753" y="32"/>
                    <a:pt x="2485" y="0"/>
                    <a:pt x="2195" y="0"/>
                  </a:cubicBezTo>
                  <a:close/>
                </a:path>
              </a:pathLst>
            </a:custGeom>
            <a:solidFill>
              <a:srgbClr val="4962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3176630" y="2745694"/>
              <a:ext cx="227399" cy="153843"/>
            </a:xfrm>
            <a:custGeom>
              <a:avLst/>
              <a:gdLst/>
              <a:ahLst/>
              <a:cxnLst/>
              <a:rect l="l" t="t" r="r" b="b"/>
              <a:pathLst>
                <a:path w="8681" h="5873" extrusionOk="0">
                  <a:moveTo>
                    <a:pt x="5211" y="0"/>
                  </a:moveTo>
                  <a:cubicBezTo>
                    <a:pt x="5062" y="0"/>
                    <a:pt x="4913" y="6"/>
                    <a:pt x="4764" y="16"/>
                  </a:cubicBezTo>
                  <a:cubicBezTo>
                    <a:pt x="3952" y="78"/>
                    <a:pt x="3222" y="524"/>
                    <a:pt x="2657" y="1302"/>
                  </a:cubicBezTo>
                  <a:cubicBezTo>
                    <a:pt x="2410" y="1644"/>
                    <a:pt x="2211" y="2018"/>
                    <a:pt x="2064" y="2415"/>
                  </a:cubicBezTo>
                  <a:lnTo>
                    <a:pt x="1389" y="3443"/>
                  </a:lnTo>
                  <a:cubicBezTo>
                    <a:pt x="1282" y="3111"/>
                    <a:pt x="1149" y="2789"/>
                    <a:pt x="995" y="2480"/>
                  </a:cubicBezTo>
                  <a:cubicBezTo>
                    <a:pt x="940" y="2388"/>
                    <a:pt x="859" y="2350"/>
                    <a:pt x="778" y="2350"/>
                  </a:cubicBezTo>
                  <a:cubicBezTo>
                    <a:pt x="609" y="2350"/>
                    <a:pt x="444" y="2519"/>
                    <a:pt x="539" y="2720"/>
                  </a:cubicBezTo>
                  <a:cubicBezTo>
                    <a:pt x="936" y="3543"/>
                    <a:pt x="1180" y="4434"/>
                    <a:pt x="1258" y="5345"/>
                  </a:cubicBezTo>
                  <a:cubicBezTo>
                    <a:pt x="1080" y="5328"/>
                    <a:pt x="906" y="5283"/>
                    <a:pt x="741" y="5215"/>
                  </a:cubicBezTo>
                  <a:cubicBezTo>
                    <a:pt x="570" y="5136"/>
                    <a:pt x="515" y="5057"/>
                    <a:pt x="515" y="5040"/>
                  </a:cubicBezTo>
                  <a:cubicBezTo>
                    <a:pt x="515" y="4896"/>
                    <a:pt x="402" y="4783"/>
                    <a:pt x="258" y="4783"/>
                  </a:cubicBezTo>
                  <a:cubicBezTo>
                    <a:pt x="117" y="4783"/>
                    <a:pt x="1" y="4896"/>
                    <a:pt x="1" y="5040"/>
                  </a:cubicBezTo>
                  <a:cubicBezTo>
                    <a:pt x="1" y="5191"/>
                    <a:pt x="69" y="5475"/>
                    <a:pt x="529" y="5681"/>
                  </a:cubicBezTo>
                  <a:cubicBezTo>
                    <a:pt x="799" y="5804"/>
                    <a:pt x="1159" y="5873"/>
                    <a:pt x="1536" y="5873"/>
                  </a:cubicBezTo>
                  <a:cubicBezTo>
                    <a:pt x="1913" y="5873"/>
                    <a:pt x="2269" y="5804"/>
                    <a:pt x="2544" y="5681"/>
                  </a:cubicBezTo>
                  <a:cubicBezTo>
                    <a:pt x="3003" y="5475"/>
                    <a:pt x="3068" y="5191"/>
                    <a:pt x="3068" y="5040"/>
                  </a:cubicBezTo>
                  <a:cubicBezTo>
                    <a:pt x="3068" y="4896"/>
                    <a:pt x="2955" y="4783"/>
                    <a:pt x="2811" y="4783"/>
                  </a:cubicBezTo>
                  <a:cubicBezTo>
                    <a:pt x="2670" y="4783"/>
                    <a:pt x="2554" y="4896"/>
                    <a:pt x="2554" y="5040"/>
                  </a:cubicBezTo>
                  <a:cubicBezTo>
                    <a:pt x="2554" y="5057"/>
                    <a:pt x="2502" y="5136"/>
                    <a:pt x="2331" y="5215"/>
                  </a:cubicBezTo>
                  <a:cubicBezTo>
                    <a:pt x="2153" y="5290"/>
                    <a:pt x="1964" y="5335"/>
                    <a:pt x="1772" y="5349"/>
                  </a:cubicBezTo>
                  <a:cubicBezTo>
                    <a:pt x="1742" y="4927"/>
                    <a:pt x="1673" y="4506"/>
                    <a:pt x="1574" y="4094"/>
                  </a:cubicBezTo>
                  <a:lnTo>
                    <a:pt x="2461" y="2748"/>
                  </a:lnTo>
                  <a:cubicBezTo>
                    <a:pt x="2520" y="2754"/>
                    <a:pt x="2581" y="2768"/>
                    <a:pt x="2636" y="2796"/>
                  </a:cubicBezTo>
                  <a:cubicBezTo>
                    <a:pt x="2842" y="2885"/>
                    <a:pt x="3040" y="2991"/>
                    <a:pt x="3232" y="3107"/>
                  </a:cubicBezTo>
                  <a:cubicBezTo>
                    <a:pt x="3832" y="3454"/>
                    <a:pt x="4603" y="3896"/>
                    <a:pt x="5467" y="3896"/>
                  </a:cubicBezTo>
                  <a:cubicBezTo>
                    <a:pt x="5772" y="3896"/>
                    <a:pt x="6077" y="3841"/>
                    <a:pt x="6361" y="3728"/>
                  </a:cubicBezTo>
                  <a:cubicBezTo>
                    <a:pt x="8280" y="2988"/>
                    <a:pt x="8653" y="548"/>
                    <a:pt x="8667" y="445"/>
                  </a:cubicBezTo>
                  <a:cubicBezTo>
                    <a:pt x="8681" y="345"/>
                    <a:pt x="8636" y="249"/>
                    <a:pt x="8554" y="195"/>
                  </a:cubicBezTo>
                  <a:cubicBezTo>
                    <a:pt x="8511" y="167"/>
                    <a:pt x="8462" y="154"/>
                    <a:pt x="8414" y="154"/>
                  </a:cubicBezTo>
                  <a:cubicBezTo>
                    <a:pt x="8366" y="154"/>
                    <a:pt x="8318" y="167"/>
                    <a:pt x="8277" y="195"/>
                  </a:cubicBezTo>
                  <a:cubicBezTo>
                    <a:pt x="8108" y="302"/>
                    <a:pt x="7930" y="343"/>
                    <a:pt x="7728" y="343"/>
                  </a:cubicBezTo>
                  <a:cubicBezTo>
                    <a:pt x="7485" y="343"/>
                    <a:pt x="7206" y="285"/>
                    <a:pt x="6865" y="212"/>
                  </a:cubicBezTo>
                  <a:lnTo>
                    <a:pt x="6700" y="178"/>
                  </a:lnTo>
                  <a:cubicBezTo>
                    <a:pt x="6683" y="175"/>
                    <a:pt x="6666" y="173"/>
                    <a:pt x="6649" y="173"/>
                  </a:cubicBezTo>
                  <a:cubicBezTo>
                    <a:pt x="6365" y="173"/>
                    <a:pt x="6293" y="603"/>
                    <a:pt x="6594" y="681"/>
                  </a:cubicBezTo>
                  <a:lnTo>
                    <a:pt x="6758" y="716"/>
                  </a:lnTo>
                  <a:cubicBezTo>
                    <a:pt x="7104" y="788"/>
                    <a:pt x="7425" y="855"/>
                    <a:pt x="7729" y="855"/>
                  </a:cubicBezTo>
                  <a:cubicBezTo>
                    <a:pt x="7840" y="855"/>
                    <a:pt x="7950" y="846"/>
                    <a:pt x="8057" y="825"/>
                  </a:cubicBezTo>
                  <a:lnTo>
                    <a:pt x="8057" y="825"/>
                  </a:lnTo>
                  <a:cubicBezTo>
                    <a:pt x="7865" y="1517"/>
                    <a:pt x="7358" y="2796"/>
                    <a:pt x="6176" y="3251"/>
                  </a:cubicBezTo>
                  <a:cubicBezTo>
                    <a:pt x="5936" y="3344"/>
                    <a:pt x="5700" y="3383"/>
                    <a:pt x="5469" y="3383"/>
                  </a:cubicBezTo>
                  <a:cubicBezTo>
                    <a:pt x="4739" y="3383"/>
                    <a:pt x="4062" y="2993"/>
                    <a:pt x="3489" y="2665"/>
                  </a:cubicBezTo>
                  <a:cubicBezTo>
                    <a:pt x="3188" y="2491"/>
                    <a:pt x="2920" y="2336"/>
                    <a:pt x="2684" y="2271"/>
                  </a:cubicBezTo>
                  <a:cubicBezTo>
                    <a:pt x="2951" y="1702"/>
                    <a:pt x="3613" y="620"/>
                    <a:pt x="4805" y="527"/>
                  </a:cubicBezTo>
                  <a:cubicBezTo>
                    <a:pt x="4937" y="518"/>
                    <a:pt x="5069" y="513"/>
                    <a:pt x="5200" y="513"/>
                  </a:cubicBezTo>
                  <a:cubicBezTo>
                    <a:pt x="5421" y="513"/>
                    <a:pt x="5642" y="527"/>
                    <a:pt x="5861" y="554"/>
                  </a:cubicBezTo>
                  <a:cubicBezTo>
                    <a:pt x="5875" y="557"/>
                    <a:pt x="5889" y="558"/>
                    <a:pt x="5904" y="558"/>
                  </a:cubicBezTo>
                  <a:cubicBezTo>
                    <a:pt x="6031" y="558"/>
                    <a:pt x="6143" y="464"/>
                    <a:pt x="6159" y="332"/>
                  </a:cubicBezTo>
                  <a:cubicBezTo>
                    <a:pt x="6176" y="188"/>
                    <a:pt x="6066" y="54"/>
                    <a:pt x="5922" y="44"/>
                  </a:cubicBezTo>
                  <a:cubicBezTo>
                    <a:pt x="5686" y="14"/>
                    <a:pt x="5449" y="0"/>
                    <a:pt x="5211" y="0"/>
                  </a:cubicBezTo>
                  <a:close/>
                </a:path>
              </a:pathLst>
            </a:custGeom>
            <a:solidFill>
              <a:srgbClr val="4962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17"/>
          <p:cNvGrpSpPr/>
          <p:nvPr/>
        </p:nvGrpSpPr>
        <p:grpSpPr>
          <a:xfrm>
            <a:off x="2363627" y="2564695"/>
            <a:ext cx="389860" cy="389782"/>
            <a:chOff x="2486628" y="2743153"/>
            <a:chExt cx="389860" cy="389782"/>
          </a:xfrm>
        </p:grpSpPr>
        <p:sp>
          <p:nvSpPr>
            <p:cNvPr id="229" name="Google Shape;229;p17"/>
            <p:cNvSpPr/>
            <p:nvPr/>
          </p:nvSpPr>
          <p:spPr>
            <a:xfrm>
              <a:off x="2492810" y="2749257"/>
              <a:ext cx="287281" cy="287281"/>
            </a:xfrm>
            <a:custGeom>
              <a:avLst/>
              <a:gdLst/>
              <a:ahLst/>
              <a:cxnLst/>
              <a:rect l="l" t="t" r="r" b="b"/>
              <a:pathLst>
                <a:path w="10967" h="10967" extrusionOk="0">
                  <a:moveTo>
                    <a:pt x="5144" y="0"/>
                  </a:moveTo>
                  <a:cubicBezTo>
                    <a:pt x="4908" y="0"/>
                    <a:pt x="4702" y="168"/>
                    <a:pt x="4658" y="401"/>
                  </a:cubicBezTo>
                  <a:lnTo>
                    <a:pt x="4407" y="1645"/>
                  </a:lnTo>
                  <a:cubicBezTo>
                    <a:pt x="4102" y="1731"/>
                    <a:pt x="3808" y="1851"/>
                    <a:pt x="3530" y="2009"/>
                  </a:cubicBezTo>
                  <a:lnTo>
                    <a:pt x="2475" y="1306"/>
                  </a:lnTo>
                  <a:cubicBezTo>
                    <a:pt x="2390" y="1249"/>
                    <a:pt x="2293" y="1221"/>
                    <a:pt x="2197" y="1221"/>
                  </a:cubicBezTo>
                  <a:cubicBezTo>
                    <a:pt x="2068" y="1221"/>
                    <a:pt x="1940" y="1271"/>
                    <a:pt x="1844" y="1368"/>
                  </a:cubicBezTo>
                  <a:lnTo>
                    <a:pt x="1364" y="1847"/>
                  </a:lnTo>
                  <a:cubicBezTo>
                    <a:pt x="1196" y="2015"/>
                    <a:pt x="1172" y="2276"/>
                    <a:pt x="1303" y="2475"/>
                  </a:cubicBezTo>
                  <a:lnTo>
                    <a:pt x="2005" y="3530"/>
                  </a:lnTo>
                  <a:cubicBezTo>
                    <a:pt x="1851" y="3808"/>
                    <a:pt x="1728" y="4102"/>
                    <a:pt x="1642" y="4407"/>
                  </a:cubicBezTo>
                  <a:lnTo>
                    <a:pt x="401" y="4657"/>
                  </a:lnTo>
                  <a:cubicBezTo>
                    <a:pt x="168" y="4702"/>
                    <a:pt x="1" y="4908"/>
                    <a:pt x="1" y="5144"/>
                  </a:cubicBezTo>
                  <a:lnTo>
                    <a:pt x="1" y="5823"/>
                  </a:lnTo>
                  <a:cubicBezTo>
                    <a:pt x="1" y="6059"/>
                    <a:pt x="168" y="6265"/>
                    <a:pt x="401" y="6313"/>
                  </a:cubicBezTo>
                  <a:lnTo>
                    <a:pt x="1642" y="6559"/>
                  </a:lnTo>
                  <a:cubicBezTo>
                    <a:pt x="1728" y="6864"/>
                    <a:pt x="1851" y="7159"/>
                    <a:pt x="2005" y="7437"/>
                  </a:cubicBezTo>
                  <a:lnTo>
                    <a:pt x="1303" y="8492"/>
                  </a:lnTo>
                  <a:cubicBezTo>
                    <a:pt x="1172" y="8691"/>
                    <a:pt x="1196" y="8951"/>
                    <a:pt x="1364" y="9123"/>
                  </a:cubicBezTo>
                  <a:lnTo>
                    <a:pt x="1844" y="9602"/>
                  </a:lnTo>
                  <a:cubicBezTo>
                    <a:pt x="1941" y="9697"/>
                    <a:pt x="2069" y="9746"/>
                    <a:pt x="2198" y="9746"/>
                  </a:cubicBezTo>
                  <a:cubicBezTo>
                    <a:pt x="2294" y="9746"/>
                    <a:pt x="2390" y="9719"/>
                    <a:pt x="2475" y="9664"/>
                  </a:cubicBezTo>
                  <a:lnTo>
                    <a:pt x="3530" y="8958"/>
                  </a:lnTo>
                  <a:cubicBezTo>
                    <a:pt x="3808" y="9116"/>
                    <a:pt x="4099" y="9239"/>
                    <a:pt x="4407" y="9325"/>
                  </a:cubicBezTo>
                  <a:lnTo>
                    <a:pt x="4654" y="10565"/>
                  </a:lnTo>
                  <a:cubicBezTo>
                    <a:pt x="4702" y="10798"/>
                    <a:pt x="4908" y="10966"/>
                    <a:pt x="5144" y="10966"/>
                  </a:cubicBezTo>
                  <a:lnTo>
                    <a:pt x="5823" y="10966"/>
                  </a:lnTo>
                  <a:cubicBezTo>
                    <a:pt x="6059" y="10966"/>
                    <a:pt x="6265" y="10798"/>
                    <a:pt x="6309" y="10565"/>
                  </a:cubicBezTo>
                  <a:lnTo>
                    <a:pt x="6559" y="9325"/>
                  </a:lnTo>
                  <a:cubicBezTo>
                    <a:pt x="6864" y="9239"/>
                    <a:pt x="7159" y="9116"/>
                    <a:pt x="7437" y="8958"/>
                  </a:cubicBezTo>
                  <a:lnTo>
                    <a:pt x="8492" y="9664"/>
                  </a:lnTo>
                  <a:cubicBezTo>
                    <a:pt x="8575" y="9719"/>
                    <a:pt x="8670" y="9746"/>
                    <a:pt x="8766" y="9746"/>
                  </a:cubicBezTo>
                  <a:cubicBezTo>
                    <a:pt x="8894" y="9746"/>
                    <a:pt x="9023" y="9697"/>
                    <a:pt x="9119" y="9602"/>
                  </a:cubicBezTo>
                  <a:lnTo>
                    <a:pt x="9599" y="9123"/>
                  </a:lnTo>
                  <a:cubicBezTo>
                    <a:pt x="9767" y="8951"/>
                    <a:pt x="9794" y="8691"/>
                    <a:pt x="9664" y="8492"/>
                  </a:cubicBezTo>
                  <a:lnTo>
                    <a:pt x="8958" y="7437"/>
                  </a:lnTo>
                  <a:cubicBezTo>
                    <a:pt x="9116" y="7159"/>
                    <a:pt x="9236" y="6864"/>
                    <a:pt x="9321" y="6559"/>
                  </a:cubicBezTo>
                  <a:lnTo>
                    <a:pt x="10565" y="6313"/>
                  </a:lnTo>
                  <a:cubicBezTo>
                    <a:pt x="10798" y="6265"/>
                    <a:pt x="10966" y="6059"/>
                    <a:pt x="10966" y="5823"/>
                  </a:cubicBezTo>
                  <a:lnTo>
                    <a:pt x="10966" y="5144"/>
                  </a:lnTo>
                  <a:cubicBezTo>
                    <a:pt x="10966" y="4908"/>
                    <a:pt x="10798" y="4702"/>
                    <a:pt x="10565" y="4657"/>
                  </a:cubicBezTo>
                  <a:lnTo>
                    <a:pt x="9321" y="4407"/>
                  </a:lnTo>
                  <a:cubicBezTo>
                    <a:pt x="9236" y="4102"/>
                    <a:pt x="9116" y="3808"/>
                    <a:pt x="8958" y="3530"/>
                  </a:cubicBezTo>
                  <a:lnTo>
                    <a:pt x="9661" y="2478"/>
                  </a:lnTo>
                  <a:cubicBezTo>
                    <a:pt x="9794" y="2279"/>
                    <a:pt x="9767" y="2015"/>
                    <a:pt x="9599" y="1847"/>
                  </a:cubicBezTo>
                  <a:lnTo>
                    <a:pt x="9119" y="1368"/>
                  </a:lnTo>
                  <a:cubicBezTo>
                    <a:pt x="9023" y="1271"/>
                    <a:pt x="8896" y="1221"/>
                    <a:pt x="8768" y="1221"/>
                  </a:cubicBezTo>
                  <a:cubicBezTo>
                    <a:pt x="8673" y="1221"/>
                    <a:pt x="8577" y="1249"/>
                    <a:pt x="8492" y="1306"/>
                  </a:cubicBezTo>
                  <a:lnTo>
                    <a:pt x="7437" y="2009"/>
                  </a:lnTo>
                  <a:cubicBezTo>
                    <a:pt x="7159" y="1851"/>
                    <a:pt x="6864" y="1731"/>
                    <a:pt x="6559" y="1645"/>
                  </a:cubicBezTo>
                  <a:lnTo>
                    <a:pt x="6313" y="401"/>
                  </a:lnTo>
                  <a:cubicBezTo>
                    <a:pt x="6265" y="168"/>
                    <a:pt x="6059" y="0"/>
                    <a:pt x="5823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2568382" y="2829859"/>
              <a:ext cx="131080" cy="126129"/>
            </a:xfrm>
            <a:custGeom>
              <a:avLst/>
              <a:gdLst/>
              <a:ahLst/>
              <a:cxnLst/>
              <a:rect l="l" t="t" r="r" b="b"/>
              <a:pathLst>
                <a:path w="5004" h="4815" extrusionOk="0">
                  <a:moveTo>
                    <a:pt x="2598" y="1"/>
                  </a:moveTo>
                  <a:cubicBezTo>
                    <a:pt x="1625" y="1"/>
                    <a:pt x="744" y="587"/>
                    <a:pt x="374" y="1484"/>
                  </a:cubicBezTo>
                  <a:cubicBezTo>
                    <a:pt x="1" y="2386"/>
                    <a:pt x="206" y="3421"/>
                    <a:pt x="895" y="4109"/>
                  </a:cubicBezTo>
                  <a:cubicBezTo>
                    <a:pt x="1356" y="4570"/>
                    <a:pt x="1971" y="4814"/>
                    <a:pt x="2596" y="4814"/>
                  </a:cubicBezTo>
                  <a:cubicBezTo>
                    <a:pt x="2906" y="4814"/>
                    <a:pt x="3219" y="4754"/>
                    <a:pt x="3517" y="4630"/>
                  </a:cubicBezTo>
                  <a:cubicBezTo>
                    <a:pt x="4418" y="4257"/>
                    <a:pt x="5004" y="3379"/>
                    <a:pt x="5004" y="2406"/>
                  </a:cubicBezTo>
                  <a:cubicBezTo>
                    <a:pt x="5004" y="1077"/>
                    <a:pt x="3928" y="1"/>
                    <a:pt x="25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2594525" y="2861555"/>
              <a:ext cx="73267" cy="62737"/>
            </a:xfrm>
            <a:custGeom>
              <a:avLst/>
              <a:gdLst/>
              <a:ahLst/>
              <a:cxnLst/>
              <a:rect l="l" t="t" r="r" b="b"/>
              <a:pathLst>
                <a:path w="2797" h="2395" extrusionOk="0">
                  <a:moveTo>
                    <a:pt x="1600" y="0"/>
                  </a:moveTo>
                  <a:cubicBezTo>
                    <a:pt x="535" y="0"/>
                    <a:pt x="0" y="1289"/>
                    <a:pt x="754" y="2043"/>
                  </a:cubicBezTo>
                  <a:cubicBezTo>
                    <a:pt x="983" y="2272"/>
                    <a:pt x="1290" y="2394"/>
                    <a:pt x="1601" y="2394"/>
                  </a:cubicBezTo>
                  <a:cubicBezTo>
                    <a:pt x="1754" y="2394"/>
                    <a:pt x="1909" y="2364"/>
                    <a:pt x="2056" y="2303"/>
                  </a:cubicBezTo>
                  <a:cubicBezTo>
                    <a:pt x="2505" y="2118"/>
                    <a:pt x="2796" y="1679"/>
                    <a:pt x="2796" y="1196"/>
                  </a:cubicBezTo>
                  <a:cubicBezTo>
                    <a:pt x="2796" y="535"/>
                    <a:pt x="2262" y="0"/>
                    <a:pt x="1600" y="0"/>
                  </a:cubicBezTo>
                  <a:close/>
                </a:path>
              </a:pathLst>
            </a:custGeom>
            <a:solidFill>
              <a:srgbClr val="69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2605029" y="2862995"/>
              <a:ext cx="43719" cy="59803"/>
            </a:xfrm>
            <a:custGeom>
              <a:avLst/>
              <a:gdLst/>
              <a:ahLst/>
              <a:cxnLst/>
              <a:rect l="l" t="t" r="r" b="b"/>
              <a:pathLst>
                <a:path w="1669" h="2283" extrusionOk="0">
                  <a:moveTo>
                    <a:pt x="836" y="0"/>
                  </a:moveTo>
                  <a:cubicBezTo>
                    <a:pt x="339" y="158"/>
                    <a:pt x="0" y="620"/>
                    <a:pt x="0" y="1141"/>
                  </a:cubicBezTo>
                  <a:cubicBezTo>
                    <a:pt x="0" y="1662"/>
                    <a:pt x="339" y="2125"/>
                    <a:pt x="836" y="2282"/>
                  </a:cubicBezTo>
                  <a:cubicBezTo>
                    <a:pt x="1330" y="2125"/>
                    <a:pt x="1669" y="1662"/>
                    <a:pt x="1669" y="1141"/>
                  </a:cubicBezTo>
                  <a:cubicBezTo>
                    <a:pt x="1669" y="620"/>
                    <a:pt x="1330" y="161"/>
                    <a:pt x="836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2681597" y="2938018"/>
              <a:ext cx="188787" cy="188892"/>
            </a:xfrm>
            <a:custGeom>
              <a:avLst/>
              <a:gdLst/>
              <a:ahLst/>
              <a:cxnLst/>
              <a:rect l="l" t="t" r="r" b="b"/>
              <a:pathLst>
                <a:path w="7207" h="7211" extrusionOk="0">
                  <a:moveTo>
                    <a:pt x="3382" y="1"/>
                  </a:moveTo>
                  <a:cubicBezTo>
                    <a:pt x="3225" y="1"/>
                    <a:pt x="3091" y="111"/>
                    <a:pt x="3060" y="265"/>
                  </a:cubicBezTo>
                  <a:lnTo>
                    <a:pt x="2896" y="1080"/>
                  </a:lnTo>
                  <a:cubicBezTo>
                    <a:pt x="2697" y="1139"/>
                    <a:pt x="2502" y="1217"/>
                    <a:pt x="2320" y="1320"/>
                  </a:cubicBezTo>
                  <a:lnTo>
                    <a:pt x="1628" y="858"/>
                  </a:lnTo>
                  <a:cubicBezTo>
                    <a:pt x="1572" y="821"/>
                    <a:pt x="1509" y="803"/>
                    <a:pt x="1447" y="803"/>
                  </a:cubicBezTo>
                  <a:cubicBezTo>
                    <a:pt x="1363" y="803"/>
                    <a:pt x="1280" y="836"/>
                    <a:pt x="1217" y="899"/>
                  </a:cubicBezTo>
                  <a:lnTo>
                    <a:pt x="901" y="1214"/>
                  </a:lnTo>
                  <a:cubicBezTo>
                    <a:pt x="788" y="1324"/>
                    <a:pt x="771" y="1498"/>
                    <a:pt x="857" y="1629"/>
                  </a:cubicBezTo>
                  <a:lnTo>
                    <a:pt x="1319" y="2321"/>
                  </a:lnTo>
                  <a:cubicBezTo>
                    <a:pt x="1217" y="2503"/>
                    <a:pt x="1138" y="2698"/>
                    <a:pt x="1080" y="2897"/>
                  </a:cubicBezTo>
                  <a:lnTo>
                    <a:pt x="264" y="3061"/>
                  </a:lnTo>
                  <a:cubicBezTo>
                    <a:pt x="110" y="3092"/>
                    <a:pt x="0" y="3226"/>
                    <a:pt x="0" y="3383"/>
                  </a:cubicBezTo>
                  <a:lnTo>
                    <a:pt x="0" y="3829"/>
                  </a:lnTo>
                  <a:cubicBezTo>
                    <a:pt x="0" y="3983"/>
                    <a:pt x="110" y="4117"/>
                    <a:pt x="264" y="4147"/>
                  </a:cubicBezTo>
                  <a:lnTo>
                    <a:pt x="1080" y="4315"/>
                  </a:lnTo>
                  <a:cubicBezTo>
                    <a:pt x="1134" y="4514"/>
                    <a:pt x="1213" y="4709"/>
                    <a:pt x="1313" y="4891"/>
                  </a:cubicBezTo>
                  <a:lnTo>
                    <a:pt x="853" y="5583"/>
                  </a:lnTo>
                  <a:cubicBezTo>
                    <a:pt x="768" y="5713"/>
                    <a:pt x="785" y="5888"/>
                    <a:pt x="894" y="5998"/>
                  </a:cubicBezTo>
                  <a:lnTo>
                    <a:pt x="1210" y="6313"/>
                  </a:lnTo>
                  <a:cubicBezTo>
                    <a:pt x="1273" y="6376"/>
                    <a:pt x="1357" y="6409"/>
                    <a:pt x="1442" y="6409"/>
                  </a:cubicBezTo>
                  <a:cubicBezTo>
                    <a:pt x="1505" y="6409"/>
                    <a:pt x="1569" y="6391"/>
                    <a:pt x="1624" y="6354"/>
                  </a:cubicBezTo>
                  <a:lnTo>
                    <a:pt x="2317" y="5892"/>
                  </a:lnTo>
                  <a:cubicBezTo>
                    <a:pt x="2498" y="5994"/>
                    <a:pt x="2694" y="6077"/>
                    <a:pt x="2892" y="6131"/>
                  </a:cubicBezTo>
                  <a:lnTo>
                    <a:pt x="3057" y="6947"/>
                  </a:lnTo>
                  <a:cubicBezTo>
                    <a:pt x="3088" y="7101"/>
                    <a:pt x="3221" y="7211"/>
                    <a:pt x="3379" y="7211"/>
                  </a:cubicBezTo>
                  <a:lnTo>
                    <a:pt x="3824" y="7211"/>
                  </a:lnTo>
                  <a:cubicBezTo>
                    <a:pt x="3979" y="7211"/>
                    <a:pt x="4112" y="7101"/>
                    <a:pt x="4143" y="6947"/>
                  </a:cubicBezTo>
                  <a:lnTo>
                    <a:pt x="4308" y="6131"/>
                  </a:lnTo>
                  <a:cubicBezTo>
                    <a:pt x="4510" y="6077"/>
                    <a:pt x="4702" y="5994"/>
                    <a:pt x="4883" y="5892"/>
                  </a:cubicBezTo>
                  <a:lnTo>
                    <a:pt x="5579" y="6354"/>
                  </a:lnTo>
                  <a:cubicBezTo>
                    <a:pt x="5634" y="6391"/>
                    <a:pt x="5697" y="6409"/>
                    <a:pt x="5760" y="6409"/>
                  </a:cubicBezTo>
                  <a:cubicBezTo>
                    <a:pt x="5844" y="6409"/>
                    <a:pt x="5927" y="6376"/>
                    <a:pt x="5990" y="6313"/>
                  </a:cubicBezTo>
                  <a:lnTo>
                    <a:pt x="6305" y="5998"/>
                  </a:lnTo>
                  <a:cubicBezTo>
                    <a:pt x="6418" y="5888"/>
                    <a:pt x="6436" y="5713"/>
                    <a:pt x="6350" y="5583"/>
                  </a:cubicBezTo>
                  <a:lnTo>
                    <a:pt x="5887" y="4891"/>
                  </a:lnTo>
                  <a:cubicBezTo>
                    <a:pt x="5990" y="4709"/>
                    <a:pt x="6069" y="4514"/>
                    <a:pt x="6127" y="4315"/>
                  </a:cubicBezTo>
                  <a:lnTo>
                    <a:pt x="6943" y="4147"/>
                  </a:lnTo>
                  <a:cubicBezTo>
                    <a:pt x="7097" y="4117"/>
                    <a:pt x="7207" y="3983"/>
                    <a:pt x="7207" y="3829"/>
                  </a:cubicBezTo>
                  <a:lnTo>
                    <a:pt x="7207" y="3383"/>
                  </a:lnTo>
                  <a:cubicBezTo>
                    <a:pt x="7207" y="3229"/>
                    <a:pt x="7097" y="3095"/>
                    <a:pt x="6946" y="3061"/>
                  </a:cubicBezTo>
                  <a:lnTo>
                    <a:pt x="6131" y="2900"/>
                  </a:lnTo>
                  <a:cubicBezTo>
                    <a:pt x="6072" y="2698"/>
                    <a:pt x="5994" y="2506"/>
                    <a:pt x="5891" y="2324"/>
                  </a:cubicBezTo>
                  <a:lnTo>
                    <a:pt x="6353" y="1629"/>
                  </a:lnTo>
                  <a:cubicBezTo>
                    <a:pt x="6439" y="1498"/>
                    <a:pt x="6422" y="1327"/>
                    <a:pt x="6309" y="1217"/>
                  </a:cubicBezTo>
                  <a:lnTo>
                    <a:pt x="5994" y="902"/>
                  </a:lnTo>
                  <a:cubicBezTo>
                    <a:pt x="5930" y="837"/>
                    <a:pt x="5846" y="804"/>
                    <a:pt x="5762" y="804"/>
                  </a:cubicBezTo>
                  <a:cubicBezTo>
                    <a:pt x="5700" y="804"/>
                    <a:pt x="5637" y="821"/>
                    <a:pt x="5582" y="858"/>
                  </a:cubicBezTo>
                  <a:lnTo>
                    <a:pt x="4887" y="1320"/>
                  </a:lnTo>
                  <a:cubicBezTo>
                    <a:pt x="4705" y="1217"/>
                    <a:pt x="4513" y="1139"/>
                    <a:pt x="4311" y="1080"/>
                  </a:cubicBezTo>
                  <a:lnTo>
                    <a:pt x="4146" y="265"/>
                  </a:lnTo>
                  <a:cubicBezTo>
                    <a:pt x="4116" y="111"/>
                    <a:pt x="3982" y="1"/>
                    <a:pt x="3828" y="1"/>
                  </a:cubicBez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2725028" y="2985247"/>
              <a:ext cx="98153" cy="94407"/>
            </a:xfrm>
            <a:custGeom>
              <a:avLst/>
              <a:gdLst/>
              <a:ahLst/>
              <a:cxnLst/>
              <a:rect l="l" t="t" r="r" b="b"/>
              <a:pathLst>
                <a:path w="3747" h="3604" extrusionOk="0">
                  <a:moveTo>
                    <a:pt x="1944" y="0"/>
                  </a:moveTo>
                  <a:cubicBezTo>
                    <a:pt x="1217" y="0"/>
                    <a:pt x="559" y="439"/>
                    <a:pt x="282" y="1111"/>
                  </a:cubicBezTo>
                  <a:cubicBezTo>
                    <a:pt x="1" y="1786"/>
                    <a:pt x="155" y="2560"/>
                    <a:pt x="672" y="3074"/>
                  </a:cubicBezTo>
                  <a:cubicBezTo>
                    <a:pt x="1016" y="3420"/>
                    <a:pt x="1475" y="3604"/>
                    <a:pt x="1943" y="3604"/>
                  </a:cubicBezTo>
                  <a:cubicBezTo>
                    <a:pt x="2175" y="3604"/>
                    <a:pt x="2409" y="3558"/>
                    <a:pt x="2632" y="3465"/>
                  </a:cubicBezTo>
                  <a:cubicBezTo>
                    <a:pt x="3307" y="3187"/>
                    <a:pt x="3746" y="2529"/>
                    <a:pt x="3746" y="1803"/>
                  </a:cubicBezTo>
                  <a:cubicBezTo>
                    <a:pt x="3746" y="806"/>
                    <a:pt x="2941" y="0"/>
                    <a:pt x="1944" y="0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2738047" y="3004108"/>
              <a:ext cx="66273" cy="56712"/>
            </a:xfrm>
            <a:custGeom>
              <a:avLst/>
              <a:gdLst/>
              <a:ahLst/>
              <a:cxnLst/>
              <a:rect l="l" t="t" r="r" b="b"/>
              <a:pathLst>
                <a:path w="2530" h="2165" extrusionOk="0">
                  <a:moveTo>
                    <a:pt x="1447" y="0"/>
                  </a:moveTo>
                  <a:cubicBezTo>
                    <a:pt x="484" y="0"/>
                    <a:pt x="1" y="1165"/>
                    <a:pt x="682" y="1847"/>
                  </a:cubicBezTo>
                  <a:cubicBezTo>
                    <a:pt x="903" y="2067"/>
                    <a:pt x="1174" y="2165"/>
                    <a:pt x="1440" y="2165"/>
                  </a:cubicBezTo>
                  <a:cubicBezTo>
                    <a:pt x="1996" y="2165"/>
                    <a:pt x="2529" y="1734"/>
                    <a:pt x="2529" y="1083"/>
                  </a:cubicBezTo>
                  <a:cubicBezTo>
                    <a:pt x="2529" y="483"/>
                    <a:pt x="2043" y="0"/>
                    <a:pt x="1447" y="0"/>
                  </a:cubicBez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2740745" y="3005706"/>
              <a:ext cx="44636" cy="40105"/>
            </a:xfrm>
            <a:custGeom>
              <a:avLst/>
              <a:gdLst/>
              <a:ahLst/>
              <a:cxnLst/>
              <a:rect l="l" t="t" r="r" b="b"/>
              <a:pathLst>
                <a:path w="1704" h="1531" extrusionOk="0">
                  <a:moveTo>
                    <a:pt x="984" y="1"/>
                  </a:moveTo>
                  <a:cubicBezTo>
                    <a:pt x="364" y="1"/>
                    <a:pt x="0" y="700"/>
                    <a:pt x="360" y="1207"/>
                  </a:cubicBezTo>
                  <a:cubicBezTo>
                    <a:pt x="514" y="1427"/>
                    <a:pt x="748" y="1531"/>
                    <a:pt x="981" y="1531"/>
                  </a:cubicBezTo>
                  <a:cubicBezTo>
                    <a:pt x="1285" y="1531"/>
                    <a:pt x="1587" y="1352"/>
                    <a:pt x="1703" y="1022"/>
                  </a:cubicBezTo>
                  <a:cubicBezTo>
                    <a:pt x="1703" y="563"/>
                    <a:pt x="1416" y="155"/>
                    <a:pt x="984" y="1"/>
                  </a:cubicBezTo>
                  <a:close/>
                </a:path>
              </a:pathLst>
            </a:custGeom>
            <a:solidFill>
              <a:srgbClr val="8FA1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2486628" y="2743153"/>
              <a:ext cx="389860" cy="389782"/>
            </a:xfrm>
            <a:custGeom>
              <a:avLst/>
              <a:gdLst/>
              <a:ahLst/>
              <a:cxnLst/>
              <a:rect l="l" t="t" r="r" b="b"/>
              <a:pathLst>
                <a:path w="14883" h="14880" extrusionOk="0">
                  <a:moveTo>
                    <a:pt x="5724" y="4754"/>
                  </a:moveTo>
                  <a:cubicBezTo>
                    <a:pt x="5960" y="4754"/>
                    <a:pt x="6202" y="4841"/>
                    <a:pt x="6398" y="5038"/>
                  </a:cubicBezTo>
                  <a:cubicBezTo>
                    <a:pt x="7004" y="5641"/>
                    <a:pt x="6576" y="6679"/>
                    <a:pt x="5719" y="6679"/>
                  </a:cubicBezTo>
                  <a:cubicBezTo>
                    <a:pt x="5188" y="6679"/>
                    <a:pt x="4756" y="6247"/>
                    <a:pt x="4756" y="5716"/>
                  </a:cubicBezTo>
                  <a:cubicBezTo>
                    <a:pt x="4756" y="5137"/>
                    <a:pt x="5230" y="4754"/>
                    <a:pt x="5724" y="4754"/>
                  </a:cubicBezTo>
                  <a:close/>
                  <a:moveTo>
                    <a:pt x="5722" y="3072"/>
                  </a:moveTo>
                  <a:cubicBezTo>
                    <a:pt x="5050" y="3072"/>
                    <a:pt x="4382" y="3327"/>
                    <a:pt x="3872" y="3825"/>
                  </a:cubicBezTo>
                  <a:cubicBezTo>
                    <a:pt x="3707" y="3995"/>
                    <a:pt x="3861" y="4229"/>
                    <a:pt x="4043" y="4229"/>
                  </a:cubicBezTo>
                  <a:cubicBezTo>
                    <a:pt x="4096" y="4229"/>
                    <a:pt x="4151" y="4210"/>
                    <a:pt x="4201" y="4164"/>
                  </a:cubicBezTo>
                  <a:cubicBezTo>
                    <a:pt x="4619" y="3755"/>
                    <a:pt x="5167" y="3546"/>
                    <a:pt x="5717" y="3546"/>
                  </a:cubicBezTo>
                  <a:cubicBezTo>
                    <a:pt x="6168" y="3546"/>
                    <a:pt x="6620" y="3687"/>
                    <a:pt x="7004" y="3972"/>
                  </a:cubicBezTo>
                  <a:cubicBezTo>
                    <a:pt x="7861" y="4603"/>
                    <a:pt x="8135" y="5761"/>
                    <a:pt x="7652" y="6707"/>
                  </a:cubicBezTo>
                  <a:cubicBezTo>
                    <a:pt x="7590" y="6823"/>
                    <a:pt x="7638" y="6964"/>
                    <a:pt x="7755" y="7022"/>
                  </a:cubicBezTo>
                  <a:cubicBezTo>
                    <a:pt x="7789" y="7040"/>
                    <a:pt x="7825" y="7049"/>
                    <a:pt x="7862" y="7049"/>
                  </a:cubicBezTo>
                  <a:cubicBezTo>
                    <a:pt x="7947" y="7049"/>
                    <a:pt x="8029" y="7002"/>
                    <a:pt x="8070" y="6923"/>
                  </a:cubicBezTo>
                  <a:cubicBezTo>
                    <a:pt x="8663" y="5768"/>
                    <a:pt x="8331" y="4356"/>
                    <a:pt x="7289" y="3588"/>
                  </a:cubicBezTo>
                  <a:cubicBezTo>
                    <a:pt x="6821" y="3242"/>
                    <a:pt x="6270" y="3072"/>
                    <a:pt x="5722" y="3072"/>
                  </a:cubicBezTo>
                  <a:close/>
                  <a:moveTo>
                    <a:pt x="5717" y="4286"/>
                  </a:moveTo>
                  <a:cubicBezTo>
                    <a:pt x="5344" y="4286"/>
                    <a:pt x="4978" y="4430"/>
                    <a:pt x="4705" y="4705"/>
                  </a:cubicBezTo>
                  <a:cubicBezTo>
                    <a:pt x="4297" y="5117"/>
                    <a:pt x="4174" y="5730"/>
                    <a:pt x="4397" y="6265"/>
                  </a:cubicBezTo>
                  <a:cubicBezTo>
                    <a:pt x="4616" y="6803"/>
                    <a:pt x="5140" y="7149"/>
                    <a:pt x="5719" y="7149"/>
                  </a:cubicBezTo>
                  <a:cubicBezTo>
                    <a:pt x="6508" y="7149"/>
                    <a:pt x="7148" y="6508"/>
                    <a:pt x="7152" y="5716"/>
                  </a:cubicBezTo>
                  <a:cubicBezTo>
                    <a:pt x="7148" y="5137"/>
                    <a:pt x="6802" y="4616"/>
                    <a:pt x="6264" y="4394"/>
                  </a:cubicBezTo>
                  <a:cubicBezTo>
                    <a:pt x="6087" y="4321"/>
                    <a:pt x="5901" y="4286"/>
                    <a:pt x="5717" y="4286"/>
                  </a:cubicBezTo>
                  <a:close/>
                  <a:moveTo>
                    <a:pt x="3432" y="4707"/>
                  </a:moveTo>
                  <a:cubicBezTo>
                    <a:pt x="3347" y="4707"/>
                    <a:pt x="3262" y="4752"/>
                    <a:pt x="3221" y="4856"/>
                  </a:cubicBezTo>
                  <a:cubicBezTo>
                    <a:pt x="2844" y="5946"/>
                    <a:pt x="3218" y="7152"/>
                    <a:pt x="4143" y="7837"/>
                  </a:cubicBezTo>
                  <a:cubicBezTo>
                    <a:pt x="4610" y="8185"/>
                    <a:pt x="5164" y="8359"/>
                    <a:pt x="5718" y="8359"/>
                  </a:cubicBezTo>
                  <a:cubicBezTo>
                    <a:pt x="6262" y="8359"/>
                    <a:pt x="6805" y="8192"/>
                    <a:pt x="7268" y="7858"/>
                  </a:cubicBezTo>
                  <a:cubicBezTo>
                    <a:pt x="7467" y="7707"/>
                    <a:pt x="7325" y="7432"/>
                    <a:pt x="7128" y="7432"/>
                  </a:cubicBezTo>
                  <a:cubicBezTo>
                    <a:pt x="7084" y="7432"/>
                    <a:pt x="7037" y="7446"/>
                    <a:pt x="6991" y="7478"/>
                  </a:cubicBezTo>
                  <a:cubicBezTo>
                    <a:pt x="6611" y="7752"/>
                    <a:pt x="6165" y="7889"/>
                    <a:pt x="5719" y="7889"/>
                  </a:cubicBezTo>
                  <a:cubicBezTo>
                    <a:pt x="5264" y="7889"/>
                    <a:pt x="4809" y="7746"/>
                    <a:pt x="4424" y="7461"/>
                  </a:cubicBezTo>
                  <a:cubicBezTo>
                    <a:pt x="3663" y="6899"/>
                    <a:pt x="3355" y="5905"/>
                    <a:pt x="3663" y="5010"/>
                  </a:cubicBezTo>
                  <a:cubicBezTo>
                    <a:pt x="3717" y="4831"/>
                    <a:pt x="3574" y="4707"/>
                    <a:pt x="3432" y="4707"/>
                  </a:cubicBezTo>
                  <a:close/>
                  <a:moveTo>
                    <a:pt x="5380" y="0"/>
                  </a:moveTo>
                  <a:cubicBezTo>
                    <a:pt x="5031" y="0"/>
                    <a:pt x="4729" y="247"/>
                    <a:pt x="4661" y="590"/>
                  </a:cubicBezTo>
                  <a:lnTo>
                    <a:pt x="4438" y="1693"/>
                  </a:lnTo>
                  <a:cubicBezTo>
                    <a:pt x="4212" y="1765"/>
                    <a:pt x="3989" y="1858"/>
                    <a:pt x="3776" y="1967"/>
                  </a:cubicBezTo>
                  <a:lnTo>
                    <a:pt x="2841" y="1344"/>
                  </a:lnTo>
                  <a:cubicBezTo>
                    <a:pt x="2717" y="1262"/>
                    <a:pt x="2575" y="1222"/>
                    <a:pt x="2435" y="1222"/>
                  </a:cubicBezTo>
                  <a:cubicBezTo>
                    <a:pt x="2245" y="1222"/>
                    <a:pt x="2057" y="1295"/>
                    <a:pt x="1916" y="1436"/>
                  </a:cubicBezTo>
                  <a:lnTo>
                    <a:pt x="1436" y="1916"/>
                  </a:lnTo>
                  <a:cubicBezTo>
                    <a:pt x="1189" y="2163"/>
                    <a:pt x="1148" y="2550"/>
                    <a:pt x="1343" y="2841"/>
                  </a:cubicBezTo>
                  <a:lnTo>
                    <a:pt x="1967" y="3777"/>
                  </a:lnTo>
                  <a:cubicBezTo>
                    <a:pt x="1857" y="3989"/>
                    <a:pt x="1765" y="4208"/>
                    <a:pt x="1693" y="4438"/>
                  </a:cubicBezTo>
                  <a:lnTo>
                    <a:pt x="589" y="4657"/>
                  </a:lnTo>
                  <a:cubicBezTo>
                    <a:pt x="247" y="4729"/>
                    <a:pt x="0" y="5027"/>
                    <a:pt x="0" y="5377"/>
                  </a:cubicBezTo>
                  <a:lnTo>
                    <a:pt x="0" y="6056"/>
                  </a:lnTo>
                  <a:cubicBezTo>
                    <a:pt x="0" y="6405"/>
                    <a:pt x="247" y="6707"/>
                    <a:pt x="589" y="6775"/>
                  </a:cubicBezTo>
                  <a:lnTo>
                    <a:pt x="1693" y="6994"/>
                  </a:lnTo>
                  <a:cubicBezTo>
                    <a:pt x="1765" y="7224"/>
                    <a:pt x="1857" y="7447"/>
                    <a:pt x="1967" y="7659"/>
                  </a:cubicBezTo>
                  <a:lnTo>
                    <a:pt x="1343" y="8595"/>
                  </a:lnTo>
                  <a:cubicBezTo>
                    <a:pt x="1148" y="8886"/>
                    <a:pt x="1186" y="9273"/>
                    <a:pt x="1432" y="9520"/>
                  </a:cubicBezTo>
                  <a:lnTo>
                    <a:pt x="1912" y="10000"/>
                  </a:lnTo>
                  <a:cubicBezTo>
                    <a:pt x="2056" y="10141"/>
                    <a:pt x="2245" y="10214"/>
                    <a:pt x="2434" y="10214"/>
                  </a:cubicBezTo>
                  <a:cubicBezTo>
                    <a:pt x="2575" y="10214"/>
                    <a:pt x="2717" y="10174"/>
                    <a:pt x="2841" y="10092"/>
                  </a:cubicBezTo>
                  <a:lnTo>
                    <a:pt x="3776" y="9469"/>
                  </a:lnTo>
                  <a:cubicBezTo>
                    <a:pt x="3989" y="9578"/>
                    <a:pt x="4212" y="9667"/>
                    <a:pt x="4438" y="9743"/>
                  </a:cubicBezTo>
                  <a:lnTo>
                    <a:pt x="4661" y="10846"/>
                  </a:lnTo>
                  <a:cubicBezTo>
                    <a:pt x="4729" y="11189"/>
                    <a:pt x="5031" y="11436"/>
                    <a:pt x="5380" y="11436"/>
                  </a:cubicBezTo>
                  <a:lnTo>
                    <a:pt x="6055" y="11436"/>
                  </a:lnTo>
                  <a:cubicBezTo>
                    <a:pt x="6405" y="11436"/>
                    <a:pt x="6706" y="11189"/>
                    <a:pt x="6775" y="10846"/>
                  </a:cubicBezTo>
                  <a:lnTo>
                    <a:pt x="6998" y="9739"/>
                  </a:lnTo>
                  <a:cubicBezTo>
                    <a:pt x="7179" y="9685"/>
                    <a:pt x="7354" y="9613"/>
                    <a:pt x="7525" y="9534"/>
                  </a:cubicBezTo>
                  <a:cubicBezTo>
                    <a:pt x="7645" y="9475"/>
                    <a:pt x="7693" y="9338"/>
                    <a:pt x="7638" y="9218"/>
                  </a:cubicBezTo>
                  <a:lnTo>
                    <a:pt x="7638" y="9218"/>
                  </a:lnTo>
                  <a:lnTo>
                    <a:pt x="7638" y="9222"/>
                  </a:lnTo>
                  <a:cubicBezTo>
                    <a:pt x="7599" y="9135"/>
                    <a:pt x="7515" y="9086"/>
                    <a:pt x="7427" y="9086"/>
                  </a:cubicBezTo>
                  <a:cubicBezTo>
                    <a:pt x="7393" y="9086"/>
                    <a:pt x="7359" y="9094"/>
                    <a:pt x="7327" y="9109"/>
                  </a:cubicBezTo>
                  <a:cubicBezTo>
                    <a:pt x="7135" y="9198"/>
                    <a:pt x="6936" y="9273"/>
                    <a:pt x="6730" y="9332"/>
                  </a:cubicBezTo>
                  <a:cubicBezTo>
                    <a:pt x="6648" y="9356"/>
                    <a:pt x="6583" y="9424"/>
                    <a:pt x="6566" y="9513"/>
                  </a:cubicBezTo>
                  <a:lnTo>
                    <a:pt x="6316" y="10754"/>
                  </a:lnTo>
                  <a:cubicBezTo>
                    <a:pt x="6292" y="10877"/>
                    <a:pt x="6185" y="10966"/>
                    <a:pt x="6059" y="10966"/>
                  </a:cubicBezTo>
                  <a:lnTo>
                    <a:pt x="5380" y="10966"/>
                  </a:lnTo>
                  <a:cubicBezTo>
                    <a:pt x="5257" y="10966"/>
                    <a:pt x="5147" y="10877"/>
                    <a:pt x="5123" y="10754"/>
                  </a:cubicBezTo>
                  <a:lnTo>
                    <a:pt x="4876" y="9513"/>
                  </a:lnTo>
                  <a:cubicBezTo>
                    <a:pt x="4859" y="9424"/>
                    <a:pt x="4794" y="9356"/>
                    <a:pt x="4708" y="9332"/>
                  </a:cubicBezTo>
                  <a:cubicBezTo>
                    <a:pt x="4421" y="9249"/>
                    <a:pt x="4143" y="9136"/>
                    <a:pt x="3883" y="8989"/>
                  </a:cubicBezTo>
                  <a:cubicBezTo>
                    <a:pt x="3848" y="8968"/>
                    <a:pt x="3808" y="8958"/>
                    <a:pt x="3768" y="8958"/>
                  </a:cubicBezTo>
                  <a:cubicBezTo>
                    <a:pt x="3723" y="8958"/>
                    <a:pt x="3676" y="8972"/>
                    <a:pt x="3636" y="8999"/>
                  </a:cubicBezTo>
                  <a:lnTo>
                    <a:pt x="2580" y="9702"/>
                  </a:lnTo>
                  <a:cubicBezTo>
                    <a:pt x="2535" y="9731"/>
                    <a:pt x="2485" y="9745"/>
                    <a:pt x="2435" y="9745"/>
                  </a:cubicBezTo>
                  <a:cubicBezTo>
                    <a:pt x="2367" y="9745"/>
                    <a:pt x="2299" y="9719"/>
                    <a:pt x="2248" y="9667"/>
                  </a:cubicBezTo>
                  <a:lnTo>
                    <a:pt x="1768" y="9188"/>
                  </a:lnTo>
                  <a:cubicBezTo>
                    <a:pt x="1679" y="9099"/>
                    <a:pt x="1665" y="8961"/>
                    <a:pt x="1734" y="8855"/>
                  </a:cubicBezTo>
                  <a:lnTo>
                    <a:pt x="2440" y="7800"/>
                  </a:lnTo>
                  <a:cubicBezTo>
                    <a:pt x="2488" y="7728"/>
                    <a:pt x="2491" y="7632"/>
                    <a:pt x="2447" y="7556"/>
                  </a:cubicBezTo>
                  <a:cubicBezTo>
                    <a:pt x="2299" y="7296"/>
                    <a:pt x="2186" y="7018"/>
                    <a:pt x="2104" y="6731"/>
                  </a:cubicBezTo>
                  <a:cubicBezTo>
                    <a:pt x="2080" y="6645"/>
                    <a:pt x="2012" y="6580"/>
                    <a:pt x="1926" y="6563"/>
                  </a:cubicBezTo>
                  <a:lnTo>
                    <a:pt x="682" y="6316"/>
                  </a:lnTo>
                  <a:cubicBezTo>
                    <a:pt x="559" y="6289"/>
                    <a:pt x="473" y="6182"/>
                    <a:pt x="470" y="6059"/>
                  </a:cubicBezTo>
                  <a:lnTo>
                    <a:pt x="470" y="5377"/>
                  </a:lnTo>
                  <a:cubicBezTo>
                    <a:pt x="473" y="5254"/>
                    <a:pt x="559" y="5144"/>
                    <a:pt x="682" y="5120"/>
                  </a:cubicBezTo>
                  <a:lnTo>
                    <a:pt x="1926" y="4873"/>
                  </a:lnTo>
                  <a:cubicBezTo>
                    <a:pt x="2012" y="4856"/>
                    <a:pt x="2080" y="4791"/>
                    <a:pt x="2104" y="4705"/>
                  </a:cubicBezTo>
                  <a:cubicBezTo>
                    <a:pt x="2186" y="4418"/>
                    <a:pt x="2299" y="4140"/>
                    <a:pt x="2447" y="3880"/>
                  </a:cubicBezTo>
                  <a:cubicBezTo>
                    <a:pt x="2491" y="3801"/>
                    <a:pt x="2488" y="3708"/>
                    <a:pt x="2440" y="3633"/>
                  </a:cubicBezTo>
                  <a:lnTo>
                    <a:pt x="1734" y="2581"/>
                  </a:lnTo>
                  <a:cubicBezTo>
                    <a:pt x="1665" y="2475"/>
                    <a:pt x="1679" y="2334"/>
                    <a:pt x="1768" y="2248"/>
                  </a:cubicBezTo>
                  <a:lnTo>
                    <a:pt x="2248" y="1769"/>
                  </a:lnTo>
                  <a:cubicBezTo>
                    <a:pt x="2299" y="1717"/>
                    <a:pt x="2367" y="1691"/>
                    <a:pt x="2435" y="1691"/>
                  </a:cubicBezTo>
                  <a:cubicBezTo>
                    <a:pt x="2485" y="1691"/>
                    <a:pt x="2535" y="1705"/>
                    <a:pt x="2580" y="1734"/>
                  </a:cubicBezTo>
                  <a:lnTo>
                    <a:pt x="3636" y="2437"/>
                  </a:lnTo>
                  <a:cubicBezTo>
                    <a:pt x="3675" y="2463"/>
                    <a:pt x="3722" y="2477"/>
                    <a:pt x="3769" y="2477"/>
                  </a:cubicBezTo>
                  <a:cubicBezTo>
                    <a:pt x="3808" y="2477"/>
                    <a:pt x="3847" y="2467"/>
                    <a:pt x="3883" y="2447"/>
                  </a:cubicBezTo>
                  <a:cubicBezTo>
                    <a:pt x="4140" y="2300"/>
                    <a:pt x="4417" y="2183"/>
                    <a:pt x="4705" y="2104"/>
                  </a:cubicBezTo>
                  <a:cubicBezTo>
                    <a:pt x="4791" y="2080"/>
                    <a:pt x="4856" y="2012"/>
                    <a:pt x="4873" y="1923"/>
                  </a:cubicBezTo>
                  <a:lnTo>
                    <a:pt x="5123" y="682"/>
                  </a:lnTo>
                  <a:cubicBezTo>
                    <a:pt x="5147" y="559"/>
                    <a:pt x="5253" y="470"/>
                    <a:pt x="5380" y="470"/>
                  </a:cubicBezTo>
                  <a:lnTo>
                    <a:pt x="6059" y="470"/>
                  </a:lnTo>
                  <a:cubicBezTo>
                    <a:pt x="6182" y="470"/>
                    <a:pt x="6288" y="559"/>
                    <a:pt x="6316" y="682"/>
                  </a:cubicBezTo>
                  <a:lnTo>
                    <a:pt x="6562" y="1923"/>
                  </a:lnTo>
                  <a:cubicBezTo>
                    <a:pt x="6580" y="2012"/>
                    <a:pt x="6645" y="2080"/>
                    <a:pt x="6730" y="2104"/>
                  </a:cubicBezTo>
                  <a:cubicBezTo>
                    <a:pt x="7018" y="2183"/>
                    <a:pt x="7296" y="2300"/>
                    <a:pt x="7556" y="2447"/>
                  </a:cubicBezTo>
                  <a:cubicBezTo>
                    <a:pt x="7590" y="2467"/>
                    <a:pt x="7629" y="2477"/>
                    <a:pt x="7667" y="2477"/>
                  </a:cubicBezTo>
                  <a:cubicBezTo>
                    <a:pt x="7714" y="2477"/>
                    <a:pt x="7760" y="2463"/>
                    <a:pt x="7799" y="2437"/>
                  </a:cubicBezTo>
                  <a:lnTo>
                    <a:pt x="8855" y="1734"/>
                  </a:lnTo>
                  <a:cubicBezTo>
                    <a:pt x="8900" y="1705"/>
                    <a:pt x="8951" y="1691"/>
                    <a:pt x="9001" y="1691"/>
                  </a:cubicBezTo>
                  <a:cubicBezTo>
                    <a:pt x="9069" y="1691"/>
                    <a:pt x="9136" y="1717"/>
                    <a:pt x="9187" y="1769"/>
                  </a:cubicBezTo>
                  <a:lnTo>
                    <a:pt x="9667" y="2248"/>
                  </a:lnTo>
                  <a:cubicBezTo>
                    <a:pt x="9756" y="2334"/>
                    <a:pt x="9770" y="2475"/>
                    <a:pt x="9701" y="2581"/>
                  </a:cubicBezTo>
                  <a:lnTo>
                    <a:pt x="8999" y="3633"/>
                  </a:lnTo>
                  <a:cubicBezTo>
                    <a:pt x="8947" y="3708"/>
                    <a:pt x="8944" y="3804"/>
                    <a:pt x="8989" y="3880"/>
                  </a:cubicBezTo>
                  <a:cubicBezTo>
                    <a:pt x="9136" y="4140"/>
                    <a:pt x="9249" y="4418"/>
                    <a:pt x="9331" y="4705"/>
                  </a:cubicBezTo>
                  <a:cubicBezTo>
                    <a:pt x="9355" y="4791"/>
                    <a:pt x="9424" y="4856"/>
                    <a:pt x="9513" y="4873"/>
                  </a:cubicBezTo>
                  <a:lnTo>
                    <a:pt x="10753" y="5120"/>
                  </a:lnTo>
                  <a:cubicBezTo>
                    <a:pt x="10877" y="5144"/>
                    <a:pt x="10966" y="5254"/>
                    <a:pt x="10966" y="5377"/>
                  </a:cubicBezTo>
                  <a:lnTo>
                    <a:pt x="10966" y="6056"/>
                  </a:lnTo>
                  <a:cubicBezTo>
                    <a:pt x="10966" y="6179"/>
                    <a:pt x="10877" y="6289"/>
                    <a:pt x="10753" y="6313"/>
                  </a:cubicBezTo>
                  <a:lnTo>
                    <a:pt x="9513" y="6559"/>
                  </a:lnTo>
                  <a:cubicBezTo>
                    <a:pt x="9424" y="6580"/>
                    <a:pt x="9355" y="6642"/>
                    <a:pt x="9331" y="6727"/>
                  </a:cubicBezTo>
                  <a:cubicBezTo>
                    <a:pt x="9273" y="6936"/>
                    <a:pt x="9194" y="7142"/>
                    <a:pt x="9102" y="7337"/>
                  </a:cubicBezTo>
                  <a:cubicBezTo>
                    <a:pt x="9040" y="7454"/>
                    <a:pt x="9088" y="7601"/>
                    <a:pt x="9208" y="7659"/>
                  </a:cubicBezTo>
                  <a:cubicBezTo>
                    <a:pt x="9241" y="7675"/>
                    <a:pt x="9275" y="7683"/>
                    <a:pt x="9309" y="7683"/>
                  </a:cubicBezTo>
                  <a:cubicBezTo>
                    <a:pt x="9400" y="7683"/>
                    <a:pt x="9487" y="7629"/>
                    <a:pt x="9527" y="7539"/>
                  </a:cubicBezTo>
                  <a:cubicBezTo>
                    <a:pt x="9609" y="7365"/>
                    <a:pt x="9681" y="7180"/>
                    <a:pt x="9742" y="6994"/>
                  </a:cubicBezTo>
                  <a:lnTo>
                    <a:pt x="10846" y="6775"/>
                  </a:lnTo>
                  <a:cubicBezTo>
                    <a:pt x="11189" y="6703"/>
                    <a:pt x="11435" y="6405"/>
                    <a:pt x="11439" y="6056"/>
                  </a:cubicBezTo>
                  <a:lnTo>
                    <a:pt x="11439" y="5377"/>
                  </a:lnTo>
                  <a:cubicBezTo>
                    <a:pt x="11435" y="5027"/>
                    <a:pt x="11189" y="4729"/>
                    <a:pt x="10846" y="4657"/>
                  </a:cubicBezTo>
                  <a:lnTo>
                    <a:pt x="9742" y="4438"/>
                  </a:lnTo>
                  <a:cubicBezTo>
                    <a:pt x="9670" y="4208"/>
                    <a:pt x="9578" y="3989"/>
                    <a:pt x="9468" y="3777"/>
                  </a:cubicBezTo>
                  <a:lnTo>
                    <a:pt x="10092" y="2838"/>
                  </a:lnTo>
                  <a:cubicBezTo>
                    <a:pt x="10287" y="2546"/>
                    <a:pt x="10250" y="2159"/>
                    <a:pt x="10003" y="1913"/>
                  </a:cubicBezTo>
                  <a:lnTo>
                    <a:pt x="9523" y="1433"/>
                  </a:lnTo>
                  <a:cubicBezTo>
                    <a:pt x="9380" y="1291"/>
                    <a:pt x="9192" y="1218"/>
                    <a:pt x="9003" y="1218"/>
                  </a:cubicBezTo>
                  <a:cubicBezTo>
                    <a:pt x="8863" y="1218"/>
                    <a:pt x="8722" y="1259"/>
                    <a:pt x="8598" y="1340"/>
                  </a:cubicBezTo>
                  <a:lnTo>
                    <a:pt x="7659" y="1967"/>
                  </a:lnTo>
                  <a:cubicBezTo>
                    <a:pt x="7446" y="1858"/>
                    <a:pt x="7227" y="1765"/>
                    <a:pt x="6998" y="1693"/>
                  </a:cubicBezTo>
                  <a:lnTo>
                    <a:pt x="6775" y="590"/>
                  </a:lnTo>
                  <a:cubicBezTo>
                    <a:pt x="6706" y="247"/>
                    <a:pt x="6408" y="0"/>
                    <a:pt x="6059" y="0"/>
                  </a:cubicBezTo>
                  <a:close/>
                  <a:moveTo>
                    <a:pt x="11049" y="9729"/>
                  </a:moveTo>
                  <a:cubicBezTo>
                    <a:pt x="10706" y="9729"/>
                    <a:pt x="10368" y="9863"/>
                    <a:pt x="10116" y="10113"/>
                  </a:cubicBezTo>
                  <a:cubicBezTo>
                    <a:pt x="9739" y="10490"/>
                    <a:pt x="9626" y="11055"/>
                    <a:pt x="9832" y="11549"/>
                  </a:cubicBezTo>
                  <a:cubicBezTo>
                    <a:pt x="10034" y="12039"/>
                    <a:pt x="10513" y="12361"/>
                    <a:pt x="11048" y="12361"/>
                  </a:cubicBezTo>
                  <a:cubicBezTo>
                    <a:pt x="11339" y="12361"/>
                    <a:pt x="11620" y="12265"/>
                    <a:pt x="11850" y="12087"/>
                  </a:cubicBezTo>
                  <a:cubicBezTo>
                    <a:pt x="11960" y="12008"/>
                    <a:pt x="11984" y="11857"/>
                    <a:pt x="11901" y="11751"/>
                  </a:cubicBezTo>
                  <a:cubicBezTo>
                    <a:pt x="11854" y="11690"/>
                    <a:pt x="11784" y="11659"/>
                    <a:pt x="11713" y="11659"/>
                  </a:cubicBezTo>
                  <a:cubicBezTo>
                    <a:pt x="11660" y="11659"/>
                    <a:pt x="11606" y="11676"/>
                    <a:pt x="11562" y="11713"/>
                  </a:cubicBezTo>
                  <a:cubicBezTo>
                    <a:pt x="11415" y="11830"/>
                    <a:pt x="11233" y="11891"/>
                    <a:pt x="11048" y="11891"/>
                  </a:cubicBezTo>
                  <a:cubicBezTo>
                    <a:pt x="10579" y="11891"/>
                    <a:pt x="10202" y="11511"/>
                    <a:pt x="10202" y="11045"/>
                  </a:cubicBezTo>
                  <a:cubicBezTo>
                    <a:pt x="10202" y="10579"/>
                    <a:pt x="10578" y="10199"/>
                    <a:pt x="11046" y="10199"/>
                  </a:cubicBezTo>
                  <a:lnTo>
                    <a:pt x="11046" y="10199"/>
                  </a:lnTo>
                  <a:cubicBezTo>
                    <a:pt x="11515" y="10199"/>
                    <a:pt x="11891" y="10579"/>
                    <a:pt x="11891" y="11045"/>
                  </a:cubicBezTo>
                  <a:cubicBezTo>
                    <a:pt x="11891" y="11175"/>
                    <a:pt x="11997" y="11281"/>
                    <a:pt x="12127" y="11281"/>
                  </a:cubicBezTo>
                  <a:cubicBezTo>
                    <a:pt x="12258" y="11281"/>
                    <a:pt x="12364" y="11175"/>
                    <a:pt x="12364" y="11045"/>
                  </a:cubicBezTo>
                  <a:cubicBezTo>
                    <a:pt x="12364" y="10514"/>
                    <a:pt x="12042" y="10034"/>
                    <a:pt x="11552" y="9828"/>
                  </a:cubicBezTo>
                  <a:cubicBezTo>
                    <a:pt x="11389" y="9762"/>
                    <a:pt x="11218" y="9729"/>
                    <a:pt x="11049" y="9729"/>
                  </a:cubicBezTo>
                  <a:close/>
                  <a:moveTo>
                    <a:pt x="10822" y="7207"/>
                  </a:moveTo>
                  <a:cubicBezTo>
                    <a:pt x="10555" y="7207"/>
                    <a:pt x="10322" y="7395"/>
                    <a:pt x="10270" y="7659"/>
                  </a:cubicBezTo>
                  <a:lnTo>
                    <a:pt x="10133" y="8338"/>
                  </a:lnTo>
                  <a:cubicBezTo>
                    <a:pt x="10010" y="8379"/>
                    <a:pt x="9890" y="8427"/>
                    <a:pt x="9773" y="8485"/>
                  </a:cubicBezTo>
                  <a:lnTo>
                    <a:pt x="9198" y="8101"/>
                  </a:lnTo>
                  <a:cubicBezTo>
                    <a:pt x="9102" y="8038"/>
                    <a:pt x="8993" y="8007"/>
                    <a:pt x="8884" y="8007"/>
                  </a:cubicBezTo>
                  <a:cubicBezTo>
                    <a:pt x="8739" y="8007"/>
                    <a:pt x="8596" y="8062"/>
                    <a:pt x="8488" y="8170"/>
                  </a:cubicBezTo>
                  <a:lnTo>
                    <a:pt x="8173" y="8485"/>
                  </a:lnTo>
                  <a:cubicBezTo>
                    <a:pt x="7985" y="8677"/>
                    <a:pt x="7954" y="8972"/>
                    <a:pt x="8101" y="9194"/>
                  </a:cubicBezTo>
                  <a:lnTo>
                    <a:pt x="8488" y="9774"/>
                  </a:lnTo>
                  <a:cubicBezTo>
                    <a:pt x="8409" y="9931"/>
                    <a:pt x="8344" y="10099"/>
                    <a:pt x="8296" y="10270"/>
                  </a:cubicBezTo>
                  <a:cubicBezTo>
                    <a:pt x="8262" y="10397"/>
                    <a:pt x="8334" y="10527"/>
                    <a:pt x="8457" y="10562"/>
                  </a:cubicBezTo>
                  <a:cubicBezTo>
                    <a:pt x="8480" y="10568"/>
                    <a:pt x="8502" y="10572"/>
                    <a:pt x="8524" y="10572"/>
                  </a:cubicBezTo>
                  <a:cubicBezTo>
                    <a:pt x="8627" y="10572"/>
                    <a:pt x="8720" y="10502"/>
                    <a:pt x="8749" y="10401"/>
                  </a:cubicBezTo>
                  <a:cubicBezTo>
                    <a:pt x="8800" y="10219"/>
                    <a:pt x="8872" y="10041"/>
                    <a:pt x="8965" y="9876"/>
                  </a:cubicBezTo>
                  <a:cubicBezTo>
                    <a:pt x="9009" y="9798"/>
                    <a:pt x="9006" y="9705"/>
                    <a:pt x="8958" y="9630"/>
                  </a:cubicBezTo>
                  <a:lnTo>
                    <a:pt x="8495" y="8937"/>
                  </a:lnTo>
                  <a:cubicBezTo>
                    <a:pt x="8471" y="8900"/>
                    <a:pt x="8475" y="8852"/>
                    <a:pt x="8505" y="8821"/>
                  </a:cubicBezTo>
                  <a:lnTo>
                    <a:pt x="8821" y="8506"/>
                  </a:lnTo>
                  <a:cubicBezTo>
                    <a:pt x="8839" y="8487"/>
                    <a:pt x="8864" y="8478"/>
                    <a:pt x="8889" y="8478"/>
                  </a:cubicBezTo>
                  <a:cubicBezTo>
                    <a:pt x="8906" y="8478"/>
                    <a:pt x="8923" y="8482"/>
                    <a:pt x="8937" y="8492"/>
                  </a:cubicBezTo>
                  <a:lnTo>
                    <a:pt x="9633" y="8955"/>
                  </a:lnTo>
                  <a:cubicBezTo>
                    <a:pt x="9671" y="8982"/>
                    <a:pt x="9717" y="8996"/>
                    <a:pt x="9762" y="8996"/>
                  </a:cubicBezTo>
                  <a:cubicBezTo>
                    <a:pt x="9802" y="8996"/>
                    <a:pt x="9841" y="8986"/>
                    <a:pt x="9876" y="8965"/>
                  </a:cubicBezTo>
                  <a:cubicBezTo>
                    <a:pt x="10044" y="8872"/>
                    <a:pt x="10219" y="8800"/>
                    <a:pt x="10400" y="8749"/>
                  </a:cubicBezTo>
                  <a:cubicBezTo>
                    <a:pt x="10486" y="8725"/>
                    <a:pt x="10551" y="8653"/>
                    <a:pt x="10568" y="8567"/>
                  </a:cubicBezTo>
                  <a:lnTo>
                    <a:pt x="10733" y="7752"/>
                  </a:lnTo>
                  <a:cubicBezTo>
                    <a:pt x="10740" y="7707"/>
                    <a:pt x="10777" y="7676"/>
                    <a:pt x="10822" y="7676"/>
                  </a:cubicBezTo>
                  <a:lnTo>
                    <a:pt x="11267" y="7676"/>
                  </a:lnTo>
                  <a:cubicBezTo>
                    <a:pt x="11312" y="7676"/>
                    <a:pt x="11350" y="7707"/>
                    <a:pt x="11360" y="7752"/>
                  </a:cubicBezTo>
                  <a:lnTo>
                    <a:pt x="11521" y="8567"/>
                  </a:lnTo>
                  <a:cubicBezTo>
                    <a:pt x="11538" y="8653"/>
                    <a:pt x="11603" y="8725"/>
                    <a:pt x="11689" y="8749"/>
                  </a:cubicBezTo>
                  <a:cubicBezTo>
                    <a:pt x="11870" y="8800"/>
                    <a:pt x="12049" y="8872"/>
                    <a:pt x="12213" y="8965"/>
                  </a:cubicBezTo>
                  <a:cubicBezTo>
                    <a:pt x="12250" y="8986"/>
                    <a:pt x="12289" y="8996"/>
                    <a:pt x="12329" y="8996"/>
                  </a:cubicBezTo>
                  <a:cubicBezTo>
                    <a:pt x="12374" y="8996"/>
                    <a:pt x="12420" y="8982"/>
                    <a:pt x="12460" y="8955"/>
                  </a:cubicBezTo>
                  <a:lnTo>
                    <a:pt x="13152" y="8492"/>
                  </a:lnTo>
                  <a:cubicBezTo>
                    <a:pt x="13167" y="8482"/>
                    <a:pt x="13185" y="8478"/>
                    <a:pt x="13201" y="8478"/>
                  </a:cubicBezTo>
                  <a:cubicBezTo>
                    <a:pt x="13226" y="8478"/>
                    <a:pt x="13250" y="8487"/>
                    <a:pt x="13269" y="8506"/>
                  </a:cubicBezTo>
                  <a:lnTo>
                    <a:pt x="13584" y="8821"/>
                  </a:lnTo>
                  <a:cubicBezTo>
                    <a:pt x="13615" y="8852"/>
                    <a:pt x="13622" y="8900"/>
                    <a:pt x="13598" y="8937"/>
                  </a:cubicBezTo>
                  <a:lnTo>
                    <a:pt x="13135" y="9630"/>
                  </a:lnTo>
                  <a:cubicBezTo>
                    <a:pt x="13084" y="9705"/>
                    <a:pt x="13080" y="9798"/>
                    <a:pt x="13125" y="9876"/>
                  </a:cubicBezTo>
                  <a:cubicBezTo>
                    <a:pt x="13217" y="10041"/>
                    <a:pt x="13289" y="10219"/>
                    <a:pt x="13341" y="10401"/>
                  </a:cubicBezTo>
                  <a:cubicBezTo>
                    <a:pt x="13365" y="10486"/>
                    <a:pt x="13437" y="10551"/>
                    <a:pt x="13522" y="10569"/>
                  </a:cubicBezTo>
                  <a:lnTo>
                    <a:pt x="14338" y="10730"/>
                  </a:lnTo>
                  <a:cubicBezTo>
                    <a:pt x="14382" y="10740"/>
                    <a:pt x="14413" y="10778"/>
                    <a:pt x="14413" y="10822"/>
                  </a:cubicBezTo>
                  <a:lnTo>
                    <a:pt x="14413" y="11268"/>
                  </a:lnTo>
                  <a:cubicBezTo>
                    <a:pt x="14413" y="11312"/>
                    <a:pt x="14382" y="11350"/>
                    <a:pt x="14338" y="11357"/>
                  </a:cubicBezTo>
                  <a:lnTo>
                    <a:pt x="13522" y="11521"/>
                  </a:lnTo>
                  <a:cubicBezTo>
                    <a:pt x="13437" y="11538"/>
                    <a:pt x="13365" y="11604"/>
                    <a:pt x="13341" y="11689"/>
                  </a:cubicBezTo>
                  <a:cubicBezTo>
                    <a:pt x="13289" y="11871"/>
                    <a:pt x="13217" y="12046"/>
                    <a:pt x="13125" y="12213"/>
                  </a:cubicBezTo>
                  <a:cubicBezTo>
                    <a:pt x="13080" y="12289"/>
                    <a:pt x="13084" y="12385"/>
                    <a:pt x="13135" y="12457"/>
                  </a:cubicBezTo>
                  <a:lnTo>
                    <a:pt x="13598" y="13152"/>
                  </a:lnTo>
                  <a:cubicBezTo>
                    <a:pt x="13622" y="13187"/>
                    <a:pt x="13615" y="13238"/>
                    <a:pt x="13584" y="13269"/>
                  </a:cubicBezTo>
                  <a:lnTo>
                    <a:pt x="13269" y="13584"/>
                  </a:lnTo>
                  <a:cubicBezTo>
                    <a:pt x="13251" y="13602"/>
                    <a:pt x="13229" y="13610"/>
                    <a:pt x="13205" y="13610"/>
                  </a:cubicBezTo>
                  <a:cubicBezTo>
                    <a:pt x="13187" y="13610"/>
                    <a:pt x="13169" y="13605"/>
                    <a:pt x="13152" y="13594"/>
                  </a:cubicBezTo>
                  <a:lnTo>
                    <a:pt x="12463" y="13132"/>
                  </a:lnTo>
                  <a:cubicBezTo>
                    <a:pt x="12424" y="13107"/>
                    <a:pt x="12378" y="13094"/>
                    <a:pt x="12333" y="13094"/>
                  </a:cubicBezTo>
                  <a:cubicBezTo>
                    <a:pt x="12292" y="13094"/>
                    <a:pt x="12252" y="13104"/>
                    <a:pt x="12217" y="13125"/>
                  </a:cubicBezTo>
                  <a:cubicBezTo>
                    <a:pt x="12049" y="13218"/>
                    <a:pt x="11874" y="13289"/>
                    <a:pt x="11692" y="13341"/>
                  </a:cubicBezTo>
                  <a:cubicBezTo>
                    <a:pt x="11607" y="13365"/>
                    <a:pt x="11542" y="13433"/>
                    <a:pt x="11524" y="13523"/>
                  </a:cubicBezTo>
                  <a:lnTo>
                    <a:pt x="11360" y="14338"/>
                  </a:lnTo>
                  <a:cubicBezTo>
                    <a:pt x="11353" y="14379"/>
                    <a:pt x="11315" y="14413"/>
                    <a:pt x="11271" y="14413"/>
                  </a:cubicBezTo>
                  <a:lnTo>
                    <a:pt x="10825" y="14413"/>
                  </a:lnTo>
                  <a:cubicBezTo>
                    <a:pt x="10781" y="14413"/>
                    <a:pt x="10743" y="14379"/>
                    <a:pt x="10733" y="14338"/>
                  </a:cubicBezTo>
                  <a:lnTo>
                    <a:pt x="10572" y="13523"/>
                  </a:lnTo>
                  <a:cubicBezTo>
                    <a:pt x="10555" y="13433"/>
                    <a:pt x="10489" y="13365"/>
                    <a:pt x="10404" y="13341"/>
                  </a:cubicBezTo>
                  <a:cubicBezTo>
                    <a:pt x="10222" y="13289"/>
                    <a:pt x="10044" y="13218"/>
                    <a:pt x="9880" y="13125"/>
                  </a:cubicBezTo>
                  <a:cubicBezTo>
                    <a:pt x="9842" y="13104"/>
                    <a:pt x="9802" y="13094"/>
                    <a:pt x="9762" y="13094"/>
                  </a:cubicBezTo>
                  <a:cubicBezTo>
                    <a:pt x="9717" y="13094"/>
                    <a:pt x="9673" y="13107"/>
                    <a:pt x="9633" y="13132"/>
                  </a:cubicBezTo>
                  <a:lnTo>
                    <a:pt x="8937" y="13594"/>
                  </a:lnTo>
                  <a:cubicBezTo>
                    <a:pt x="8922" y="13605"/>
                    <a:pt x="8904" y="13610"/>
                    <a:pt x="8885" y="13610"/>
                  </a:cubicBezTo>
                  <a:cubicBezTo>
                    <a:pt x="8862" y="13610"/>
                    <a:pt x="8838" y="13602"/>
                    <a:pt x="8821" y="13584"/>
                  </a:cubicBezTo>
                  <a:lnTo>
                    <a:pt x="8505" y="13269"/>
                  </a:lnTo>
                  <a:cubicBezTo>
                    <a:pt x="8475" y="13235"/>
                    <a:pt x="8471" y="13187"/>
                    <a:pt x="8495" y="13152"/>
                  </a:cubicBezTo>
                  <a:lnTo>
                    <a:pt x="8958" y="12457"/>
                  </a:lnTo>
                  <a:cubicBezTo>
                    <a:pt x="9006" y="12385"/>
                    <a:pt x="9009" y="12289"/>
                    <a:pt x="8965" y="12213"/>
                  </a:cubicBezTo>
                  <a:cubicBezTo>
                    <a:pt x="8872" y="12046"/>
                    <a:pt x="8800" y="11871"/>
                    <a:pt x="8749" y="11689"/>
                  </a:cubicBezTo>
                  <a:cubicBezTo>
                    <a:pt x="8725" y="11604"/>
                    <a:pt x="8656" y="11538"/>
                    <a:pt x="8567" y="11521"/>
                  </a:cubicBezTo>
                  <a:lnTo>
                    <a:pt x="7751" y="11357"/>
                  </a:lnTo>
                  <a:cubicBezTo>
                    <a:pt x="7707" y="11350"/>
                    <a:pt x="7676" y="11312"/>
                    <a:pt x="7676" y="11268"/>
                  </a:cubicBezTo>
                  <a:lnTo>
                    <a:pt x="7676" y="10822"/>
                  </a:lnTo>
                  <a:cubicBezTo>
                    <a:pt x="7676" y="10778"/>
                    <a:pt x="7707" y="10740"/>
                    <a:pt x="7751" y="10730"/>
                  </a:cubicBezTo>
                  <a:lnTo>
                    <a:pt x="7799" y="10719"/>
                  </a:lnTo>
                  <a:cubicBezTo>
                    <a:pt x="7933" y="10699"/>
                    <a:pt x="8019" y="10572"/>
                    <a:pt x="7991" y="10442"/>
                  </a:cubicBezTo>
                  <a:cubicBezTo>
                    <a:pt x="7971" y="10330"/>
                    <a:pt x="7872" y="10254"/>
                    <a:pt x="7762" y="10254"/>
                  </a:cubicBezTo>
                  <a:cubicBezTo>
                    <a:pt x="7744" y="10254"/>
                    <a:pt x="7725" y="10256"/>
                    <a:pt x="7707" y="10260"/>
                  </a:cubicBezTo>
                  <a:lnTo>
                    <a:pt x="7659" y="10270"/>
                  </a:lnTo>
                  <a:cubicBezTo>
                    <a:pt x="7395" y="10322"/>
                    <a:pt x="7207" y="10551"/>
                    <a:pt x="7207" y="10822"/>
                  </a:cubicBezTo>
                  <a:lnTo>
                    <a:pt x="7207" y="11268"/>
                  </a:lnTo>
                  <a:cubicBezTo>
                    <a:pt x="7207" y="11535"/>
                    <a:pt x="7395" y="11765"/>
                    <a:pt x="7659" y="11819"/>
                  </a:cubicBezTo>
                  <a:lnTo>
                    <a:pt x="8337" y="11953"/>
                  </a:lnTo>
                  <a:cubicBezTo>
                    <a:pt x="8379" y="12076"/>
                    <a:pt x="8427" y="12196"/>
                    <a:pt x="8485" y="12313"/>
                  </a:cubicBezTo>
                  <a:lnTo>
                    <a:pt x="8101" y="12892"/>
                  </a:lnTo>
                  <a:cubicBezTo>
                    <a:pt x="7954" y="13115"/>
                    <a:pt x="7981" y="13409"/>
                    <a:pt x="8170" y="13601"/>
                  </a:cubicBezTo>
                  <a:lnTo>
                    <a:pt x="8485" y="13917"/>
                  </a:lnTo>
                  <a:cubicBezTo>
                    <a:pt x="8594" y="14024"/>
                    <a:pt x="8738" y="14079"/>
                    <a:pt x="8882" y="14079"/>
                  </a:cubicBezTo>
                  <a:cubicBezTo>
                    <a:pt x="8990" y="14079"/>
                    <a:pt x="9099" y="14048"/>
                    <a:pt x="9194" y="13985"/>
                  </a:cubicBezTo>
                  <a:lnTo>
                    <a:pt x="9773" y="13601"/>
                  </a:lnTo>
                  <a:cubicBezTo>
                    <a:pt x="9890" y="13660"/>
                    <a:pt x="10010" y="13708"/>
                    <a:pt x="10133" y="13749"/>
                  </a:cubicBezTo>
                  <a:lnTo>
                    <a:pt x="10267" y="14427"/>
                  </a:lnTo>
                  <a:cubicBezTo>
                    <a:pt x="10322" y="14691"/>
                    <a:pt x="10551" y="14880"/>
                    <a:pt x="10818" y="14880"/>
                  </a:cubicBezTo>
                  <a:lnTo>
                    <a:pt x="11264" y="14880"/>
                  </a:lnTo>
                  <a:cubicBezTo>
                    <a:pt x="11266" y="14880"/>
                    <a:pt x="11269" y="14880"/>
                    <a:pt x="11271" y="14880"/>
                  </a:cubicBezTo>
                  <a:cubicBezTo>
                    <a:pt x="11539" y="14880"/>
                    <a:pt x="11765" y="14689"/>
                    <a:pt x="11819" y="14431"/>
                  </a:cubicBezTo>
                  <a:lnTo>
                    <a:pt x="11956" y="13752"/>
                  </a:lnTo>
                  <a:cubicBezTo>
                    <a:pt x="12080" y="13708"/>
                    <a:pt x="12199" y="13660"/>
                    <a:pt x="12316" y="13601"/>
                  </a:cubicBezTo>
                  <a:lnTo>
                    <a:pt x="12892" y="13989"/>
                  </a:lnTo>
                  <a:cubicBezTo>
                    <a:pt x="12986" y="14051"/>
                    <a:pt x="13094" y="14081"/>
                    <a:pt x="13201" y="14081"/>
                  </a:cubicBezTo>
                  <a:cubicBezTo>
                    <a:pt x="13347" y="14081"/>
                    <a:pt x="13492" y="14025"/>
                    <a:pt x="13601" y="13917"/>
                  </a:cubicBezTo>
                  <a:lnTo>
                    <a:pt x="13916" y="13601"/>
                  </a:lnTo>
                  <a:cubicBezTo>
                    <a:pt x="14105" y="13413"/>
                    <a:pt x="14136" y="13115"/>
                    <a:pt x="13988" y="12892"/>
                  </a:cubicBezTo>
                  <a:lnTo>
                    <a:pt x="13601" y="12316"/>
                  </a:lnTo>
                  <a:cubicBezTo>
                    <a:pt x="13659" y="12200"/>
                    <a:pt x="13707" y="12080"/>
                    <a:pt x="13752" y="11956"/>
                  </a:cubicBezTo>
                  <a:lnTo>
                    <a:pt x="14430" y="11819"/>
                  </a:lnTo>
                  <a:cubicBezTo>
                    <a:pt x="14691" y="11768"/>
                    <a:pt x="14883" y="11535"/>
                    <a:pt x="14883" y="11268"/>
                  </a:cubicBezTo>
                  <a:lnTo>
                    <a:pt x="14883" y="10822"/>
                  </a:lnTo>
                  <a:cubicBezTo>
                    <a:pt x="14883" y="10555"/>
                    <a:pt x="14694" y="10322"/>
                    <a:pt x="14434" y="10270"/>
                  </a:cubicBezTo>
                  <a:lnTo>
                    <a:pt x="13752" y="10133"/>
                  </a:lnTo>
                  <a:cubicBezTo>
                    <a:pt x="13711" y="10010"/>
                    <a:pt x="13663" y="9890"/>
                    <a:pt x="13604" y="9774"/>
                  </a:cubicBezTo>
                  <a:lnTo>
                    <a:pt x="13988" y="9198"/>
                  </a:lnTo>
                  <a:cubicBezTo>
                    <a:pt x="14136" y="8975"/>
                    <a:pt x="14108" y="8677"/>
                    <a:pt x="13920" y="8489"/>
                  </a:cubicBezTo>
                  <a:lnTo>
                    <a:pt x="13604" y="8173"/>
                  </a:lnTo>
                  <a:cubicBezTo>
                    <a:pt x="13494" y="8063"/>
                    <a:pt x="13351" y="8007"/>
                    <a:pt x="13206" y="8007"/>
                  </a:cubicBezTo>
                  <a:cubicBezTo>
                    <a:pt x="13098" y="8007"/>
                    <a:pt x="12990" y="8038"/>
                    <a:pt x="12895" y="8101"/>
                  </a:cubicBezTo>
                  <a:lnTo>
                    <a:pt x="12316" y="8489"/>
                  </a:lnTo>
                  <a:cubicBezTo>
                    <a:pt x="12199" y="8430"/>
                    <a:pt x="12080" y="8379"/>
                    <a:pt x="11956" y="8338"/>
                  </a:cubicBezTo>
                  <a:lnTo>
                    <a:pt x="11819" y="7659"/>
                  </a:lnTo>
                  <a:cubicBezTo>
                    <a:pt x="11768" y="7395"/>
                    <a:pt x="11535" y="7207"/>
                    <a:pt x="11267" y="7207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17"/>
          <p:cNvGrpSpPr/>
          <p:nvPr/>
        </p:nvGrpSpPr>
        <p:grpSpPr>
          <a:xfrm>
            <a:off x="2365054" y="3384735"/>
            <a:ext cx="387005" cy="382185"/>
            <a:chOff x="4134162" y="2284610"/>
            <a:chExt cx="387005" cy="382185"/>
          </a:xfrm>
        </p:grpSpPr>
        <p:sp>
          <p:nvSpPr>
            <p:cNvPr id="239" name="Google Shape;239;p17"/>
            <p:cNvSpPr/>
            <p:nvPr/>
          </p:nvSpPr>
          <p:spPr>
            <a:xfrm>
              <a:off x="4144221" y="2362094"/>
              <a:ext cx="299121" cy="299121"/>
            </a:xfrm>
            <a:custGeom>
              <a:avLst/>
              <a:gdLst/>
              <a:ahLst/>
              <a:cxnLst/>
              <a:rect l="l" t="t" r="r" b="b"/>
              <a:pathLst>
                <a:path w="11419" h="11419" extrusionOk="0">
                  <a:moveTo>
                    <a:pt x="5709" y="1"/>
                  </a:moveTo>
                  <a:cubicBezTo>
                    <a:pt x="2557" y="1"/>
                    <a:pt x="0" y="2557"/>
                    <a:pt x="0" y="5710"/>
                  </a:cubicBezTo>
                  <a:cubicBezTo>
                    <a:pt x="0" y="8862"/>
                    <a:pt x="2557" y="11419"/>
                    <a:pt x="5709" y="11419"/>
                  </a:cubicBezTo>
                  <a:cubicBezTo>
                    <a:pt x="8862" y="11419"/>
                    <a:pt x="11418" y="8862"/>
                    <a:pt x="11418" y="5710"/>
                  </a:cubicBezTo>
                  <a:cubicBezTo>
                    <a:pt x="11418" y="2557"/>
                    <a:pt x="8862" y="1"/>
                    <a:pt x="570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4419347" y="2290294"/>
              <a:ext cx="95795" cy="95717"/>
            </a:xfrm>
            <a:custGeom>
              <a:avLst/>
              <a:gdLst/>
              <a:ahLst/>
              <a:cxnLst/>
              <a:rect l="l" t="t" r="r" b="b"/>
              <a:pathLst>
                <a:path w="3657" h="3654" extrusionOk="0">
                  <a:moveTo>
                    <a:pt x="2286" y="0"/>
                  </a:moveTo>
                  <a:lnTo>
                    <a:pt x="0" y="2282"/>
                  </a:lnTo>
                  <a:lnTo>
                    <a:pt x="0" y="3653"/>
                  </a:lnTo>
                  <a:lnTo>
                    <a:pt x="1371" y="3653"/>
                  </a:lnTo>
                  <a:lnTo>
                    <a:pt x="3657" y="1371"/>
                  </a:lnTo>
                  <a:lnTo>
                    <a:pt x="2286" y="1371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4419347" y="2290294"/>
              <a:ext cx="59908" cy="95717"/>
            </a:xfrm>
            <a:custGeom>
              <a:avLst/>
              <a:gdLst/>
              <a:ahLst/>
              <a:cxnLst/>
              <a:rect l="l" t="t" r="r" b="b"/>
              <a:pathLst>
                <a:path w="2287" h="3654" extrusionOk="0">
                  <a:moveTo>
                    <a:pt x="2286" y="0"/>
                  </a:moveTo>
                  <a:lnTo>
                    <a:pt x="0" y="2282"/>
                  </a:lnTo>
                  <a:lnTo>
                    <a:pt x="0" y="3653"/>
                  </a:lnTo>
                  <a:lnTo>
                    <a:pt x="2286" y="1371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4180108" y="2398008"/>
              <a:ext cx="227320" cy="22732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46" y="0"/>
                  </a:moveTo>
                  <a:cubicBezTo>
                    <a:pt x="4343" y="0"/>
                    <a:pt x="4341" y="0"/>
                    <a:pt x="4339" y="0"/>
                  </a:cubicBezTo>
                  <a:cubicBezTo>
                    <a:pt x="1944" y="0"/>
                    <a:pt x="1" y="1940"/>
                    <a:pt x="1" y="4339"/>
                  </a:cubicBezTo>
                  <a:cubicBezTo>
                    <a:pt x="1" y="6734"/>
                    <a:pt x="1944" y="8677"/>
                    <a:pt x="4339" y="8677"/>
                  </a:cubicBezTo>
                  <a:cubicBezTo>
                    <a:pt x="6735" y="8677"/>
                    <a:pt x="8678" y="6734"/>
                    <a:pt x="8678" y="4339"/>
                  </a:cubicBezTo>
                  <a:cubicBezTo>
                    <a:pt x="8678" y="1942"/>
                    <a:pt x="6738" y="0"/>
                    <a:pt x="4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4293768" y="2505643"/>
              <a:ext cx="113660" cy="11945"/>
            </a:xfrm>
            <a:custGeom>
              <a:avLst/>
              <a:gdLst/>
              <a:ahLst/>
              <a:cxnLst/>
              <a:rect l="l" t="t" r="r" b="b"/>
              <a:pathLst>
                <a:path w="4339" h="456" extrusionOk="0">
                  <a:moveTo>
                    <a:pt x="0" y="0"/>
                  </a:moveTo>
                  <a:lnTo>
                    <a:pt x="0" y="456"/>
                  </a:lnTo>
                  <a:lnTo>
                    <a:pt x="4328" y="456"/>
                  </a:lnTo>
                  <a:cubicBezTo>
                    <a:pt x="4332" y="380"/>
                    <a:pt x="4339" y="305"/>
                    <a:pt x="4339" y="230"/>
                  </a:cubicBezTo>
                  <a:cubicBezTo>
                    <a:pt x="4339" y="151"/>
                    <a:pt x="4332" y="75"/>
                    <a:pt x="4328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4216126" y="2434000"/>
              <a:ext cx="155232" cy="155232"/>
            </a:xfrm>
            <a:custGeom>
              <a:avLst/>
              <a:gdLst/>
              <a:ahLst/>
              <a:cxnLst/>
              <a:rect l="l" t="t" r="r" b="b"/>
              <a:pathLst>
                <a:path w="5926" h="5926" extrusionOk="0">
                  <a:moveTo>
                    <a:pt x="2964" y="1"/>
                  </a:moveTo>
                  <a:cubicBezTo>
                    <a:pt x="1326" y="1"/>
                    <a:pt x="0" y="1327"/>
                    <a:pt x="0" y="2965"/>
                  </a:cubicBezTo>
                  <a:cubicBezTo>
                    <a:pt x="0" y="4599"/>
                    <a:pt x="1326" y="5925"/>
                    <a:pt x="2964" y="5925"/>
                  </a:cubicBezTo>
                  <a:cubicBezTo>
                    <a:pt x="4599" y="5925"/>
                    <a:pt x="5925" y="4599"/>
                    <a:pt x="5925" y="2965"/>
                  </a:cubicBezTo>
                  <a:cubicBezTo>
                    <a:pt x="5925" y="1327"/>
                    <a:pt x="4599" y="1"/>
                    <a:pt x="296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4293768" y="2505643"/>
              <a:ext cx="77668" cy="11945"/>
            </a:xfrm>
            <a:custGeom>
              <a:avLst/>
              <a:gdLst/>
              <a:ahLst/>
              <a:cxnLst/>
              <a:rect l="l" t="t" r="r" b="b"/>
              <a:pathLst>
                <a:path w="2965" h="456" extrusionOk="0">
                  <a:moveTo>
                    <a:pt x="0" y="0"/>
                  </a:moveTo>
                  <a:lnTo>
                    <a:pt x="0" y="456"/>
                  </a:lnTo>
                  <a:lnTo>
                    <a:pt x="2958" y="456"/>
                  </a:lnTo>
                  <a:cubicBezTo>
                    <a:pt x="2961" y="380"/>
                    <a:pt x="2964" y="305"/>
                    <a:pt x="2964" y="230"/>
                  </a:cubicBezTo>
                  <a:cubicBezTo>
                    <a:pt x="2964" y="151"/>
                    <a:pt x="2961" y="75"/>
                    <a:pt x="2958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4251490" y="2469363"/>
              <a:ext cx="84479" cy="84505"/>
            </a:xfrm>
            <a:custGeom>
              <a:avLst/>
              <a:gdLst/>
              <a:ahLst/>
              <a:cxnLst/>
              <a:rect l="l" t="t" r="r" b="b"/>
              <a:pathLst>
                <a:path w="3225" h="3226" extrusionOk="0">
                  <a:moveTo>
                    <a:pt x="1614" y="1"/>
                  </a:moveTo>
                  <a:cubicBezTo>
                    <a:pt x="723" y="1"/>
                    <a:pt x="0" y="724"/>
                    <a:pt x="0" y="1615"/>
                  </a:cubicBezTo>
                  <a:cubicBezTo>
                    <a:pt x="0" y="2506"/>
                    <a:pt x="723" y="3225"/>
                    <a:pt x="1614" y="3225"/>
                  </a:cubicBezTo>
                  <a:cubicBezTo>
                    <a:pt x="2505" y="3225"/>
                    <a:pt x="3225" y="2506"/>
                    <a:pt x="3225" y="1615"/>
                  </a:cubicBezTo>
                  <a:cubicBezTo>
                    <a:pt x="3225" y="724"/>
                    <a:pt x="2505" y="1"/>
                    <a:pt x="16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4293768" y="2505643"/>
              <a:ext cx="42384" cy="11945"/>
            </a:xfrm>
            <a:custGeom>
              <a:avLst/>
              <a:gdLst/>
              <a:ahLst/>
              <a:cxnLst/>
              <a:rect l="l" t="t" r="r" b="b"/>
              <a:pathLst>
                <a:path w="1618" h="456" extrusionOk="0">
                  <a:moveTo>
                    <a:pt x="0" y="0"/>
                  </a:moveTo>
                  <a:lnTo>
                    <a:pt x="0" y="456"/>
                  </a:lnTo>
                  <a:lnTo>
                    <a:pt x="1597" y="456"/>
                  </a:lnTo>
                  <a:cubicBezTo>
                    <a:pt x="1618" y="305"/>
                    <a:pt x="1618" y="151"/>
                    <a:pt x="1597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4275798" y="2493698"/>
              <a:ext cx="35940" cy="35940"/>
            </a:xfrm>
            <a:custGeom>
              <a:avLst/>
              <a:gdLst/>
              <a:ahLst/>
              <a:cxnLst/>
              <a:rect l="l" t="t" r="r" b="b"/>
              <a:pathLst>
                <a:path w="1372" h="1372" extrusionOk="0">
                  <a:moveTo>
                    <a:pt x="686" y="0"/>
                  </a:moveTo>
                  <a:cubicBezTo>
                    <a:pt x="306" y="0"/>
                    <a:pt x="1" y="305"/>
                    <a:pt x="1" y="686"/>
                  </a:cubicBezTo>
                  <a:cubicBezTo>
                    <a:pt x="1" y="1063"/>
                    <a:pt x="306" y="1371"/>
                    <a:pt x="686" y="1371"/>
                  </a:cubicBezTo>
                  <a:cubicBezTo>
                    <a:pt x="1063" y="1371"/>
                    <a:pt x="1372" y="1063"/>
                    <a:pt x="1372" y="686"/>
                  </a:cubicBezTo>
                  <a:cubicBezTo>
                    <a:pt x="1372" y="305"/>
                    <a:pt x="1063" y="0"/>
                    <a:pt x="686" y="0"/>
                  </a:cubicBezTo>
                  <a:close/>
                </a:path>
              </a:pathLst>
            </a:custGeom>
            <a:solidFill>
              <a:srgbClr val="67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4293768" y="2505643"/>
              <a:ext cx="18336" cy="11945"/>
            </a:xfrm>
            <a:custGeom>
              <a:avLst/>
              <a:gdLst/>
              <a:ahLst/>
              <a:cxnLst/>
              <a:rect l="l" t="t" r="r" b="b"/>
              <a:pathLst>
                <a:path w="700" h="456" extrusionOk="0">
                  <a:moveTo>
                    <a:pt x="0" y="0"/>
                  </a:moveTo>
                  <a:lnTo>
                    <a:pt x="0" y="456"/>
                  </a:lnTo>
                  <a:lnTo>
                    <a:pt x="645" y="456"/>
                  </a:lnTo>
                  <a:cubicBezTo>
                    <a:pt x="699" y="309"/>
                    <a:pt x="699" y="147"/>
                    <a:pt x="645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4134162" y="2284610"/>
              <a:ext cx="387005" cy="382185"/>
            </a:xfrm>
            <a:custGeom>
              <a:avLst/>
              <a:gdLst/>
              <a:ahLst/>
              <a:cxnLst/>
              <a:rect l="l" t="t" r="r" b="b"/>
              <a:pathLst>
                <a:path w="14774" h="14590" extrusionOk="0">
                  <a:moveTo>
                    <a:pt x="12957" y="735"/>
                  </a:moveTo>
                  <a:lnTo>
                    <a:pt x="12957" y="1588"/>
                  </a:lnTo>
                  <a:cubicBezTo>
                    <a:pt x="12957" y="1704"/>
                    <a:pt x="13053" y="1800"/>
                    <a:pt x="13173" y="1800"/>
                  </a:cubicBezTo>
                  <a:lnTo>
                    <a:pt x="14026" y="1800"/>
                  </a:lnTo>
                  <a:lnTo>
                    <a:pt x="12169" y="3658"/>
                  </a:lnTo>
                  <a:lnTo>
                    <a:pt x="11405" y="3658"/>
                  </a:lnTo>
                  <a:lnTo>
                    <a:pt x="12638" y="2424"/>
                  </a:lnTo>
                  <a:cubicBezTo>
                    <a:pt x="12772" y="2267"/>
                    <a:pt x="12636" y="2068"/>
                    <a:pt x="12475" y="2068"/>
                  </a:cubicBezTo>
                  <a:cubicBezTo>
                    <a:pt x="12429" y="2068"/>
                    <a:pt x="12381" y="2084"/>
                    <a:pt x="12337" y="2123"/>
                  </a:cubicBezTo>
                  <a:lnTo>
                    <a:pt x="11103" y="3356"/>
                  </a:lnTo>
                  <a:lnTo>
                    <a:pt x="11103" y="2589"/>
                  </a:lnTo>
                  <a:lnTo>
                    <a:pt x="12957" y="735"/>
                  </a:lnTo>
                  <a:close/>
                  <a:moveTo>
                    <a:pt x="7214" y="7849"/>
                  </a:moveTo>
                  <a:cubicBezTo>
                    <a:pt x="7344" y="8028"/>
                    <a:pt x="7427" y="8230"/>
                    <a:pt x="7462" y="8438"/>
                  </a:cubicBezTo>
                  <a:lnTo>
                    <a:pt x="6624" y="8438"/>
                  </a:lnTo>
                  <a:lnTo>
                    <a:pt x="7214" y="7849"/>
                  </a:lnTo>
                  <a:close/>
                  <a:moveTo>
                    <a:pt x="8184" y="6879"/>
                  </a:moveTo>
                  <a:lnTo>
                    <a:pt x="8184" y="6879"/>
                  </a:lnTo>
                  <a:cubicBezTo>
                    <a:pt x="8572" y="7333"/>
                    <a:pt x="8787" y="7881"/>
                    <a:pt x="8833" y="8438"/>
                  </a:cubicBezTo>
                  <a:lnTo>
                    <a:pt x="7891" y="8438"/>
                  </a:lnTo>
                  <a:cubicBezTo>
                    <a:pt x="7850" y="8113"/>
                    <a:pt x="7721" y="7806"/>
                    <a:pt x="7515" y="7547"/>
                  </a:cubicBezTo>
                  <a:lnTo>
                    <a:pt x="8184" y="6879"/>
                  </a:lnTo>
                  <a:close/>
                  <a:moveTo>
                    <a:pt x="9157" y="5906"/>
                  </a:moveTo>
                  <a:lnTo>
                    <a:pt x="9157" y="5906"/>
                  </a:lnTo>
                  <a:cubicBezTo>
                    <a:pt x="9809" y="6632"/>
                    <a:pt x="10158" y="7529"/>
                    <a:pt x="10207" y="8438"/>
                  </a:cubicBezTo>
                  <a:lnTo>
                    <a:pt x="9265" y="8438"/>
                  </a:lnTo>
                  <a:cubicBezTo>
                    <a:pt x="9217" y="7770"/>
                    <a:pt x="8959" y="7114"/>
                    <a:pt x="8489" y="6574"/>
                  </a:cubicBezTo>
                  <a:lnTo>
                    <a:pt x="9157" y="5906"/>
                  </a:lnTo>
                  <a:close/>
                  <a:moveTo>
                    <a:pt x="10123" y="4939"/>
                  </a:moveTo>
                  <a:cubicBezTo>
                    <a:pt x="11013" y="5897"/>
                    <a:pt x="11530" y="7137"/>
                    <a:pt x="11585" y="8438"/>
                  </a:cubicBezTo>
                  <a:lnTo>
                    <a:pt x="10635" y="8438"/>
                  </a:lnTo>
                  <a:cubicBezTo>
                    <a:pt x="10584" y="7420"/>
                    <a:pt x="10193" y="6415"/>
                    <a:pt x="9458" y="5604"/>
                  </a:cubicBezTo>
                  <a:lnTo>
                    <a:pt x="10123" y="4939"/>
                  </a:lnTo>
                  <a:close/>
                  <a:moveTo>
                    <a:pt x="6083" y="3172"/>
                  </a:moveTo>
                  <a:cubicBezTo>
                    <a:pt x="7431" y="3172"/>
                    <a:pt x="8774" y="3665"/>
                    <a:pt x="9822" y="4634"/>
                  </a:cubicBezTo>
                  <a:lnTo>
                    <a:pt x="5943" y="8517"/>
                  </a:lnTo>
                  <a:cubicBezTo>
                    <a:pt x="5810" y="8668"/>
                    <a:pt x="5936" y="8865"/>
                    <a:pt x="6093" y="8873"/>
                  </a:cubicBezTo>
                  <a:lnTo>
                    <a:pt x="6093" y="8873"/>
                  </a:lnTo>
                  <a:lnTo>
                    <a:pt x="6093" y="8894"/>
                  </a:lnTo>
                  <a:lnTo>
                    <a:pt x="7462" y="8894"/>
                  </a:lnTo>
                  <a:cubicBezTo>
                    <a:pt x="7423" y="9135"/>
                    <a:pt x="7319" y="9368"/>
                    <a:pt x="7152" y="9566"/>
                  </a:cubicBezTo>
                  <a:cubicBezTo>
                    <a:pt x="6882" y="9883"/>
                    <a:pt x="6492" y="10053"/>
                    <a:pt x="6094" y="10053"/>
                  </a:cubicBezTo>
                  <a:cubicBezTo>
                    <a:pt x="5882" y="10053"/>
                    <a:pt x="5669" y="10005"/>
                    <a:pt x="5470" y="9905"/>
                  </a:cubicBezTo>
                  <a:cubicBezTo>
                    <a:pt x="4897" y="9613"/>
                    <a:pt x="4599" y="8969"/>
                    <a:pt x="4747" y="8346"/>
                  </a:cubicBezTo>
                  <a:cubicBezTo>
                    <a:pt x="4897" y="7725"/>
                    <a:pt x="5452" y="7283"/>
                    <a:pt x="6093" y="7283"/>
                  </a:cubicBezTo>
                  <a:cubicBezTo>
                    <a:pt x="6179" y="7283"/>
                    <a:pt x="6265" y="7290"/>
                    <a:pt x="6350" y="7307"/>
                  </a:cubicBezTo>
                  <a:cubicBezTo>
                    <a:pt x="6368" y="7312"/>
                    <a:pt x="6387" y="7314"/>
                    <a:pt x="6405" y="7314"/>
                  </a:cubicBezTo>
                  <a:cubicBezTo>
                    <a:pt x="6505" y="7314"/>
                    <a:pt x="6597" y="7244"/>
                    <a:pt x="6618" y="7139"/>
                  </a:cubicBezTo>
                  <a:cubicBezTo>
                    <a:pt x="6638" y="7016"/>
                    <a:pt x="6552" y="6899"/>
                    <a:pt x="6429" y="6889"/>
                  </a:cubicBezTo>
                  <a:cubicBezTo>
                    <a:pt x="6315" y="6867"/>
                    <a:pt x="6201" y="6857"/>
                    <a:pt x="6088" y="6857"/>
                  </a:cubicBezTo>
                  <a:cubicBezTo>
                    <a:pt x="5456" y="6857"/>
                    <a:pt x="4859" y="7188"/>
                    <a:pt x="4531" y="7746"/>
                  </a:cubicBezTo>
                  <a:cubicBezTo>
                    <a:pt x="4143" y="8404"/>
                    <a:pt x="4209" y="9237"/>
                    <a:pt x="4695" y="9823"/>
                  </a:cubicBezTo>
                  <a:cubicBezTo>
                    <a:pt x="5049" y="10248"/>
                    <a:pt x="5565" y="10480"/>
                    <a:pt x="6095" y="10480"/>
                  </a:cubicBezTo>
                  <a:cubicBezTo>
                    <a:pt x="6300" y="10480"/>
                    <a:pt x="6506" y="10446"/>
                    <a:pt x="6707" y="10374"/>
                  </a:cubicBezTo>
                  <a:cubicBezTo>
                    <a:pt x="7354" y="10140"/>
                    <a:pt x="7805" y="9564"/>
                    <a:pt x="7891" y="8894"/>
                  </a:cubicBezTo>
                  <a:lnTo>
                    <a:pt x="8833" y="8894"/>
                  </a:lnTo>
                  <a:cubicBezTo>
                    <a:pt x="8781" y="9508"/>
                    <a:pt x="8524" y="10107"/>
                    <a:pt x="8064" y="10580"/>
                  </a:cubicBezTo>
                  <a:cubicBezTo>
                    <a:pt x="7528" y="11128"/>
                    <a:pt x="6814" y="11408"/>
                    <a:pt x="6097" y="11408"/>
                  </a:cubicBezTo>
                  <a:cubicBezTo>
                    <a:pt x="5488" y="11408"/>
                    <a:pt x="4876" y="11206"/>
                    <a:pt x="4370" y="10796"/>
                  </a:cubicBezTo>
                  <a:cubicBezTo>
                    <a:pt x="3266" y="9905"/>
                    <a:pt x="3023" y="8318"/>
                    <a:pt x="3808" y="7139"/>
                  </a:cubicBezTo>
                  <a:cubicBezTo>
                    <a:pt x="4334" y="6349"/>
                    <a:pt x="5204" y="5914"/>
                    <a:pt x="6097" y="5914"/>
                  </a:cubicBezTo>
                  <a:cubicBezTo>
                    <a:pt x="6539" y="5914"/>
                    <a:pt x="6988" y="6021"/>
                    <a:pt x="7402" y="6245"/>
                  </a:cubicBezTo>
                  <a:cubicBezTo>
                    <a:pt x="7434" y="6260"/>
                    <a:pt x="7466" y="6266"/>
                    <a:pt x="7495" y="6266"/>
                  </a:cubicBezTo>
                  <a:cubicBezTo>
                    <a:pt x="7685" y="6266"/>
                    <a:pt x="7797" y="5993"/>
                    <a:pt x="7604" y="5868"/>
                  </a:cubicBezTo>
                  <a:cubicBezTo>
                    <a:pt x="7124" y="5608"/>
                    <a:pt x="6605" y="5484"/>
                    <a:pt x="6092" y="5484"/>
                  </a:cubicBezTo>
                  <a:cubicBezTo>
                    <a:pt x="5055" y="5484"/>
                    <a:pt x="4044" y="5991"/>
                    <a:pt x="3434" y="6910"/>
                  </a:cubicBezTo>
                  <a:cubicBezTo>
                    <a:pt x="2523" y="8284"/>
                    <a:pt x="2810" y="10128"/>
                    <a:pt x="4099" y="11156"/>
                  </a:cubicBezTo>
                  <a:cubicBezTo>
                    <a:pt x="4685" y="11624"/>
                    <a:pt x="5389" y="11855"/>
                    <a:pt x="6089" y="11855"/>
                  </a:cubicBezTo>
                  <a:cubicBezTo>
                    <a:pt x="6930" y="11855"/>
                    <a:pt x="7767" y="11523"/>
                    <a:pt x="8389" y="10875"/>
                  </a:cubicBezTo>
                  <a:cubicBezTo>
                    <a:pt x="8923" y="10317"/>
                    <a:pt x="9216" y="9613"/>
                    <a:pt x="9266" y="8894"/>
                  </a:cubicBezTo>
                  <a:lnTo>
                    <a:pt x="10206" y="8894"/>
                  </a:lnTo>
                  <a:cubicBezTo>
                    <a:pt x="10152" y="9852"/>
                    <a:pt x="9765" y="10794"/>
                    <a:pt x="9047" y="11532"/>
                  </a:cubicBezTo>
                  <a:cubicBezTo>
                    <a:pt x="8243" y="12359"/>
                    <a:pt x="7171" y="12779"/>
                    <a:pt x="6095" y="12779"/>
                  </a:cubicBezTo>
                  <a:cubicBezTo>
                    <a:pt x="5150" y="12779"/>
                    <a:pt x="4203" y="12455"/>
                    <a:pt x="3431" y="11800"/>
                  </a:cubicBezTo>
                  <a:cubicBezTo>
                    <a:pt x="1779" y="10395"/>
                    <a:pt x="1495" y="7951"/>
                    <a:pt x="2783" y="6211"/>
                  </a:cubicBezTo>
                  <a:cubicBezTo>
                    <a:pt x="3587" y="5124"/>
                    <a:pt x="4832" y="4542"/>
                    <a:pt x="6097" y="4542"/>
                  </a:cubicBezTo>
                  <a:cubicBezTo>
                    <a:pt x="6860" y="4542"/>
                    <a:pt x="7631" y="4754"/>
                    <a:pt x="8317" y="5193"/>
                  </a:cubicBezTo>
                  <a:cubicBezTo>
                    <a:pt x="8356" y="5222"/>
                    <a:pt x="8400" y="5236"/>
                    <a:pt x="8444" y="5236"/>
                  </a:cubicBezTo>
                  <a:cubicBezTo>
                    <a:pt x="8514" y="5236"/>
                    <a:pt x="8582" y="5201"/>
                    <a:pt x="8622" y="5138"/>
                  </a:cubicBezTo>
                  <a:cubicBezTo>
                    <a:pt x="8691" y="5035"/>
                    <a:pt x="8657" y="4895"/>
                    <a:pt x="8547" y="4833"/>
                  </a:cubicBezTo>
                  <a:cubicBezTo>
                    <a:pt x="7787" y="4344"/>
                    <a:pt x="6933" y="4109"/>
                    <a:pt x="6087" y="4109"/>
                  </a:cubicBezTo>
                  <a:cubicBezTo>
                    <a:pt x="4686" y="4109"/>
                    <a:pt x="3307" y="4754"/>
                    <a:pt x="2416" y="5957"/>
                  </a:cubicBezTo>
                  <a:cubicBezTo>
                    <a:pt x="991" y="7886"/>
                    <a:pt x="1306" y="10594"/>
                    <a:pt x="3136" y="12146"/>
                  </a:cubicBezTo>
                  <a:cubicBezTo>
                    <a:pt x="3991" y="12870"/>
                    <a:pt x="5039" y="13227"/>
                    <a:pt x="6083" y="13227"/>
                  </a:cubicBezTo>
                  <a:cubicBezTo>
                    <a:pt x="7278" y="13227"/>
                    <a:pt x="8468" y="12759"/>
                    <a:pt x="9359" y="11837"/>
                  </a:cubicBezTo>
                  <a:cubicBezTo>
                    <a:pt x="10156" y="11013"/>
                    <a:pt x="10582" y="9962"/>
                    <a:pt x="10635" y="8894"/>
                  </a:cubicBezTo>
                  <a:lnTo>
                    <a:pt x="11586" y="8894"/>
                  </a:lnTo>
                  <a:cubicBezTo>
                    <a:pt x="11486" y="11401"/>
                    <a:pt x="9693" y="13539"/>
                    <a:pt x="7217" y="14058"/>
                  </a:cubicBezTo>
                  <a:cubicBezTo>
                    <a:pt x="6839" y="14137"/>
                    <a:pt x="6460" y="14176"/>
                    <a:pt x="6086" y="14176"/>
                  </a:cubicBezTo>
                  <a:cubicBezTo>
                    <a:pt x="3937" y="14176"/>
                    <a:pt x="1936" y="12913"/>
                    <a:pt x="1046" y="10881"/>
                  </a:cubicBezTo>
                  <a:cubicBezTo>
                    <a:pt x="0" y="8493"/>
                    <a:pt x="771" y="5700"/>
                    <a:pt x="2896" y="4189"/>
                  </a:cubicBezTo>
                  <a:cubicBezTo>
                    <a:pt x="3855" y="3507"/>
                    <a:pt x="4971" y="3172"/>
                    <a:pt x="6083" y="3172"/>
                  </a:cubicBezTo>
                  <a:close/>
                  <a:moveTo>
                    <a:pt x="13170" y="1"/>
                  </a:moveTo>
                  <a:cubicBezTo>
                    <a:pt x="13118" y="1"/>
                    <a:pt x="13065" y="20"/>
                    <a:pt x="13022" y="63"/>
                  </a:cubicBezTo>
                  <a:lnTo>
                    <a:pt x="10737" y="2349"/>
                  </a:lnTo>
                  <a:cubicBezTo>
                    <a:pt x="10699" y="2386"/>
                    <a:pt x="10675" y="2441"/>
                    <a:pt x="10675" y="2499"/>
                  </a:cubicBezTo>
                  <a:lnTo>
                    <a:pt x="10675" y="3781"/>
                  </a:lnTo>
                  <a:lnTo>
                    <a:pt x="10127" y="4333"/>
                  </a:lnTo>
                  <a:cubicBezTo>
                    <a:pt x="9030" y="3312"/>
                    <a:pt x="7591" y="2743"/>
                    <a:pt x="6093" y="2743"/>
                  </a:cubicBezTo>
                  <a:cubicBezTo>
                    <a:pt x="2828" y="2743"/>
                    <a:pt x="172" y="5399"/>
                    <a:pt x="172" y="8664"/>
                  </a:cubicBezTo>
                  <a:cubicBezTo>
                    <a:pt x="172" y="11933"/>
                    <a:pt x="2828" y="14589"/>
                    <a:pt x="6093" y="14589"/>
                  </a:cubicBezTo>
                  <a:cubicBezTo>
                    <a:pt x="9359" y="14589"/>
                    <a:pt x="12015" y="11933"/>
                    <a:pt x="12015" y="8664"/>
                  </a:cubicBezTo>
                  <a:cubicBezTo>
                    <a:pt x="12018" y="7170"/>
                    <a:pt x="11449" y="5728"/>
                    <a:pt x="10428" y="4634"/>
                  </a:cubicBezTo>
                  <a:lnTo>
                    <a:pt x="10976" y="4083"/>
                  </a:lnTo>
                  <a:lnTo>
                    <a:pt x="12258" y="4083"/>
                  </a:lnTo>
                  <a:cubicBezTo>
                    <a:pt x="12316" y="4083"/>
                    <a:pt x="12371" y="4062"/>
                    <a:pt x="12409" y="4021"/>
                  </a:cubicBezTo>
                  <a:lnTo>
                    <a:pt x="14695" y="1739"/>
                  </a:lnTo>
                  <a:cubicBezTo>
                    <a:pt x="14753" y="1677"/>
                    <a:pt x="14773" y="1585"/>
                    <a:pt x="14739" y="1506"/>
                  </a:cubicBezTo>
                  <a:cubicBezTo>
                    <a:pt x="14708" y="1427"/>
                    <a:pt x="14629" y="1375"/>
                    <a:pt x="14544" y="1375"/>
                  </a:cubicBezTo>
                  <a:lnTo>
                    <a:pt x="13385" y="1375"/>
                  </a:lnTo>
                  <a:lnTo>
                    <a:pt x="13385" y="217"/>
                  </a:lnTo>
                  <a:cubicBezTo>
                    <a:pt x="13385" y="87"/>
                    <a:pt x="13280" y="1"/>
                    <a:pt x="131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" name="Google Shape;251;p17"/>
          <p:cNvGrpSpPr/>
          <p:nvPr/>
        </p:nvGrpSpPr>
        <p:grpSpPr>
          <a:xfrm>
            <a:off x="2363609" y="4197180"/>
            <a:ext cx="389897" cy="316590"/>
            <a:chOff x="5178923" y="2743677"/>
            <a:chExt cx="460980" cy="374353"/>
          </a:xfrm>
        </p:grpSpPr>
        <p:sp>
          <p:nvSpPr>
            <p:cNvPr id="252" name="Google Shape;252;p17"/>
            <p:cNvSpPr/>
            <p:nvPr/>
          </p:nvSpPr>
          <p:spPr>
            <a:xfrm>
              <a:off x="5185656" y="2779328"/>
              <a:ext cx="447515" cy="331969"/>
            </a:xfrm>
            <a:custGeom>
              <a:avLst/>
              <a:gdLst/>
              <a:ahLst/>
              <a:cxnLst/>
              <a:rect l="l" t="t" r="r" b="b"/>
              <a:pathLst>
                <a:path w="17084" h="12673" extrusionOk="0">
                  <a:moveTo>
                    <a:pt x="16264" y="0"/>
                  </a:moveTo>
                  <a:cubicBezTo>
                    <a:pt x="16262" y="0"/>
                    <a:pt x="16260" y="0"/>
                    <a:pt x="16258" y="0"/>
                  </a:cubicBezTo>
                  <a:lnTo>
                    <a:pt x="827" y="0"/>
                  </a:lnTo>
                  <a:cubicBezTo>
                    <a:pt x="371" y="0"/>
                    <a:pt x="1" y="370"/>
                    <a:pt x="1" y="826"/>
                  </a:cubicBezTo>
                  <a:lnTo>
                    <a:pt x="1" y="11847"/>
                  </a:lnTo>
                  <a:cubicBezTo>
                    <a:pt x="1" y="12303"/>
                    <a:pt x="371" y="12673"/>
                    <a:pt x="827" y="12673"/>
                  </a:cubicBezTo>
                  <a:lnTo>
                    <a:pt x="16258" y="12673"/>
                  </a:lnTo>
                  <a:cubicBezTo>
                    <a:pt x="16713" y="12673"/>
                    <a:pt x="17083" y="12303"/>
                    <a:pt x="17083" y="11847"/>
                  </a:cubicBezTo>
                  <a:lnTo>
                    <a:pt x="17083" y="826"/>
                  </a:lnTo>
                  <a:cubicBezTo>
                    <a:pt x="17083" y="369"/>
                    <a:pt x="16717" y="0"/>
                    <a:pt x="16264" y="0"/>
                  </a:cubicBezTo>
                  <a:close/>
                </a:path>
              </a:pathLst>
            </a:custGeom>
            <a:solidFill>
              <a:srgbClr val="C6D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5185656" y="2779328"/>
              <a:ext cx="447437" cy="43300"/>
            </a:xfrm>
            <a:custGeom>
              <a:avLst/>
              <a:gdLst/>
              <a:ahLst/>
              <a:cxnLst/>
              <a:rect l="l" t="t" r="r" b="b"/>
              <a:pathLst>
                <a:path w="17081" h="1653" extrusionOk="0">
                  <a:moveTo>
                    <a:pt x="827" y="0"/>
                  </a:moveTo>
                  <a:cubicBezTo>
                    <a:pt x="371" y="0"/>
                    <a:pt x="1" y="370"/>
                    <a:pt x="1" y="826"/>
                  </a:cubicBezTo>
                  <a:lnTo>
                    <a:pt x="1" y="1652"/>
                  </a:lnTo>
                  <a:lnTo>
                    <a:pt x="17080" y="1652"/>
                  </a:lnTo>
                  <a:lnTo>
                    <a:pt x="17080" y="826"/>
                  </a:lnTo>
                  <a:cubicBezTo>
                    <a:pt x="17080" y="370"/>
                    <a:pt x="16713" y="0"/>
                    <a:pt x="16258" y="0"/>
                  </a:cubicBezTo>
                  <a:close/>
                </a:path>
              </a:pathLst>
            </a:custGeom>
            <a:solidFill>
              <a:srgbClr val="A8BA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5207293" y="2779328"/>
              <a:ext cx="72193" cy="36097"/>
            </a:xfrm>
            <a:custGeom>
              <a:avLst/>
              <a:gdLst/>
              <a:ahLst/>
              <a:cxnLst/>
              <a:rect l="l" t="t" r="r" b="b"/>
              <a:pathLst>
                <a:path w="2756" h="1378" extrusionOk="0">
                  <a:moveTo>
                    <a:pt x="1" y="0"/>
                  </a:moveTo>
                  <a:lnTo>
                    <a:pt x="1" y="275"/>
                  </a:lnTo>
                  <a:cubicBezTo>
                    <a:pt x="1" y="881"/>
                    <a:pt x="494" y="1375"/>
                    <a:pt x="1104" y="1378"/>
                  </a:cubicBezTo>
                  <a:lnTo>
                    <a:pt x="1652" y="1378"/>
                  </a:lnTo>
                  <a:cubicBezTo>
                    <a:pt x="2262" y="1375"/>
                    <a:pt x="2756" y="885"/>
                    <a:pt x="2756" y="275"/>
                  </a:cubicBezTo>
                  <a:lnTo>
                    <a:pt x="2756" y="0"/>
                  </a:lnTo>
                  <a:close/>
                </a:path>
              </a:pathLst>
            </a:custGeom>
            <a:solidFill>
              <a:srgbClr val="8AA2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539340" y="2779328"/>
              <a:ext cx="72193" cy="36097"/>
            </a:xfrm>
            <a:custGeom>
              <a:avLst/>
              <a:gdLst/>
              <a:ahLst/>
              <a:cxnLst/>
              <a:rect l="l" t="t" r="r" b="b"/>
              <a:pathLst>
                <a:path w="2756" h="1378" extrusionOk="0">
                  <a:moveTo>
                    <a:pt x="0" y="0"/>
                  </a:moveTo>
                  <a:lnTo>
                    <a:pt x="0" y="275"/>
                  </a:lnTo>
                  <a:cubicBezTo>
                    <a:pt x="0" y="881"/>
                    <a:pt x="490" y="1375"/>
                    <a:pt x="1100" y="1378"/>
                  </a:cubicBezTo>
                  <a:lnTo>
                    <a:pt x="1652" y="1378"/>
                  </a:lnTo>
                  <a:cubicBezTo>
                    <a:pt x="2259" y="1378"/>
                    <a:pt x="2752" y="885"/>
                    <a:pt x="2756" y="275"/>
                  </a:cubicBezTo>
                  <a:lnTo>
                    <a:pt x="2756" y="0"/>
                  </a:lnTo>
                  <a:close/>
                </a:path>
              </a:pathLst>
            </a:custGeom>
            <a:solidFill>
              <a:srgbClr val="8AA2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5228930" y="2750409"/>
              <a:ext cx="28945" cy="43300"/>
            </a:xfrm>
            <a:custGeom>
              <a:avLst/>
              <a:gdLst/>
              <a:ahLst/>
              <a:cxnLst/>
              <a:rect l="l" t="t" r="r" b="b"/>
              <a:pathLst>
                <a:path w="1105" h="1653" extrusionOk="0">
                  <a:moveTo>
                    <a:pt x="278" y="1"/>
                  </a:moveTo>
                  <a:cubicBezTo>
                    <a:pt x="124" y="1"/>
                    <a:pt x="1" y="124"/>
                    <a:pt x="1" y="275"/>
                  </a:cubicBezTo>
                  <a:lnTo>
                    <a:pt x="1" y="1379"/>
                  </a:lnTo>
                  <a:cubicBezTo>
                    <a:pt x="1" y="1529"/>
                    <a:pt x="124" y="1653"/>
                    <a:pt x="278" y="1653"/>
                  </a:cubicBezTo>
                  <a:lnTo>
                    <a:pt x="826" y="1653"/>
                  </a:lnTo>
                  <a:cubicBezTo>
                    <a:pt x="981" y="1653"/>
                    <a:pt x="1104" y="1529"/>
                    <a:pt x="1104" y="1379"/>
                  </a:cubicBezTo>
                  <a:lnTo>
                    <a:pt x="1104" y="275"/>
                  </a:lnTo>
                  <a:cubicBezTo>
                    <a:pt x="1104" y="124"/>
                    <a:pt x="981" y="1"/>
                    <a:pt x="826" y="1"/>
                  </a:cubicBezTo>
                  <a:close/>
                </a:path>
              </a:pathLst>
            </a:custGeom>
            <a:solidFill>
              <a:srgbClr val="DC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228930" y="2750409"/>
              <a:ext cx="28945" cy="21663"/>
            </a:xfrm>
            <a:custGeom>
              <a:avLst/>
              <a:gdLst/>
              <a:ahLst/>
              <a:cxnLst/>
              <a:rect l="l" t="t" r="r" b="b"/>
              <a:pathLst>
                <a:path w="1105" h="827" extrusionOk="0">
                  <a:moveTo>
                    <a:pt x="278" y="1"/>
                  </a:moveTo>
                  <a:cubicBezTo>
                    <a:pt x="124" y="1"/>
                    <a:pt x="1" y="124"/>
                    <a:pt x="1" y="275"/>
                  </a:cubicBezTo>
                  <a:lnTo>
                    <a:pt x="1" y="827"/>
                  </a:lnTo>
                  <a:lnTo>
                    <a:pt x="1104" y="827"/>
                  </a:lnTo>
                  <a:lnTo>
                    <a:pt x="1104" y="275"/>
                  </a:lnTo>
                  <a:cubicBezTo>
                    <a:pt x="1104" y="124"/>
                    <a:pt x="981" y="1"/>
                    <a:pt x="826" y="1"/>
                  </a:cubicBezTo>
                  <a:close/>
                </a:path>
              </a:pathLst>
            </a:custGeom>
            <a:solidFill>
              <a:srgbClr val="9FB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5560978" y="2750409"/>
              <a:ext cx="28841" cy="43300"/>
            </a:xfrm>
            <a:custGeom>
              <a:avLst/>
              <a:gdLst/>
              <a:ahLst/>
              <a:cxnLst/>
              <a:rect l="l" t="t" r="r" b="b"/>
              <a:pathLst>
                <a:path w="1101" h="1653" extrusionOk="0">
                  <a:moveTo>
                    <a:pt x="274" y="1"/>
                  </a:moveTo>
                  <a:cubicBezTo>
                    <a:pt x="120" y="1"/>
                    <a:pt x="0" y="124"/>
                    <a:pt x="0" y="275"/>
                  </a:cubicBezTo>
                  <a:lnTo>
                    <a:pt x="0" y="1379"/>
                  </a:lnTo>
                  <a:cubicBezTo>
                    <a:pt x="0" y="1529"/>
                    <a:pt x="120" y="1653"/>
                    <a:pt x="274" y="1653"/>
                  </a:cubicBezTo>
                  <a:lnTo>
                    <a:pt x="826" y="1653"/>
                  </a:lnTo>
                  <a:cubicBezTo>
                    <a:pt x="977" y="1653"/>
                    <a:pt x="1100" y="1529"/>
                    <a:pt x="1100" y="1379"/>
                  </a:cubicBezTo>
                  <a:lnTo>
                    <a:pt x="1100" y="275"/>
                  </a:lnTo>
                  <a:cubicBezTo>
                    <a:pt x="1100" y="124"/>
                    <a:pt x="977" y="1"/>
                    <a:pt x="826" y="1"/>
                  </a:cubicBezTo>
                  <a:close/>
                </a:path>
              </a:pathLst>
            </a:custGeom>
            <a:solidFill>
              <a:srgbClr val="DC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5560978" y="2750409"/>
              <a:ext cx="28919" cy="21663"/>
            </a:xfrm>
            <a:custGeom>
              <a:avLst/>
              <a:gdLst/>
              <a:ahLst/>
              <a:cxnLst/>
              <a:rect l="l" t="t" r="r" b="b"/>
              <a:pathLst>
                <a:path w="1104" h="827" extrusionOk="0">
                  <a:moveTo>
                    <a:pt x="274" y="1"/>
                  </a:moveTo>
                  <a:cubicBezTo>
                    <a:pt x="124" y="1"/>
                    <a:pt x="0" y="124"/>
                    <a:pt x="0" y="275"/>
                  </a:cubicBezTo>
                  <a:lnTo>
                    <a:pt x="0" y="827"/>
                  </a:lnTo>
                  <a:lnTo>
                    <a:pt x="1104" y="827"/>
                  </a:lnTo>
                  <a:lnTo>
                    <a:pt x="1104" y="275"/>
                  </a:lnTo>
                  <a:cubicBezTo>
                    <a:pt x="1104" y="124"/>
                    <a:pt x="980" y="1"/>
                    <a:pt x="826" y="1"/>
                  </a:cubicBezTo>
                  <a:close/>
                </a:path>
              </a:pathLst>
            </a:custGeom>
            <a:solidFill>
              <a:srgbClr val="9FB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5185656" y="2822603"/>
              <a:ext cx="447437" cy="21637"/>
            </a:xfrm>
            <a:custGeom>
              <a:avLst/>
              <a:gdLst/>
              <a:ahLst/>
              <a:cxnLst/>
              <a:rect l="l" t="t" r="r" b="b"/>
              <a:pathLst>
                <a:path w="17081" h="826" extrusionOk="0">
                  <a:moveTo>
                    <a:pt x="1" y="0"/>
                  </a:moveTo>
                  <a:lnTo>
                    <a:pt x="1" y="826"/>
                  </a:lnTo>
                  <a:lnTo>
                    <a:pt x="17080" y="826"/>
                  </a:lnTo>
                  <a:lnTo>
                    <a:pt x="17080" y="0"/>
                  </a:lnTo>
                  <a:close/>
                </a:path>
              </a:pathLst>
            </a:custGeom>
            <a:solidFill>
              <a:srgbClr val="AEB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5178923" y="2743677"/>
              <a:ext cx="460980" cy="374353"/>
            </a:xfrm>
            <a:custGeom>
              <a:avLst/>
              <a:gdLst/>
              <a:ahLst/>
              <a:cxnLst/>
              <a:rect l="l" t="t" r="r" b="b"/>
              <a:pathLst>
                <a:path w="17598" h="14291" extrusionOk="0">
                  <a:moveTo>
                    <a:pt x="2739" y="515"/>
                  </a:moveTo>
                  <a:cubicBezTo>
                    <a:pt x="2746" y="515"/>
                    <a:pt x="2756" y="525"/>
                    <a:pt x="2756" y="532"/>
                  </a:cubicBezTo>
                  <a:lnTo>
                    <a:pt x="2756" y="1636"/>
                  </a:lnTo>
                  <a:cubicBezTo>
                    <a:pt x="2756" y="1646"/>
                    <a:pt x="2746" y="1653"/>
                    <a:pt x="2739" y="1653"/>
                  </a:cubicBezTo>
                  <a:lnTo>
                    <a:pt x="2187" y="1653"/>
                  </a:lnTo>
                  <a:cubicBezTo>
                    <a:pt x="2177" y="1653"/>
                    <a:pt x="2170" y="1646"/>
                    <a:pt x="2170" y="1636"/>
                  </a:cubicBezTo>
                  <a:lnTo>
                    <a:pt x="2170" y="532"/>
                  </a:lnTo>
                  <a:cubicBezTo>
                    <a:pt x="2170" y="525"/>
                    <a:pt x="2177" y="515"/>
                    <a:pt x="2187" y="515"/>
                  </a:cubicBezTo>
                  <a:close/>
                  <a:moveTo>
                    <a:pt x="15411" y="515"/>
                  </a:moveTo>
                  <a:cubicBezTo>
                    <a:pt x="15421" y="515"/>
                    <a:pt x="15428" y="525"/>
                    <a:pt x="15428" y="532"/>
                  </a:cubicBezTo>
                  <a:lnTo>
                    <a:pt x="15428" y="1636"/>
                  </a:lnTo>
                  <a:cubicBezTo>
                    <a:pt x="15428" y="1646"/>
                    <a:pt x="15421" y="1653"/>
                    <a:pt x="15411" y="1653"/>
                  </a:cubicBezTo>
                  <a:lnTo>
                    <a:pt x="14859" y="1653"/>
                  </a:lnTo>
                  <a:cubicBezTo>
                    <a:pt x="14849" y="1653"/>
                    <a:pt x="14842" y="1646"/>
                    <a:pt x="14842" y="1636"/>
                  </a:cubicBezTo>
                  <a:lnTo>
                    <a:pt x="14842" y="532"/>
                  </a:lnTo>
                  <a:cubicBezTo>
                    <a:pt x="14842" y="525"/>
                    <a:pt x="14849" y="515"/>
                    <a:pt x="14859" y="515"/>
                  </a:cubicBezTo>
                  <a:close/>
                  <a:moveTo>
                    <a:pt x="16515" y="1618"/>
                  </a:moveTo>
                  <a:cubicBezTo>
                    <a:pt x="16826" y="1618"/>
                    <a:pt x="17080" y="1872"/>
                    <a:pt x="17083" y="2187"/>
                  </a:cubicBezTo>
                  <a:lnTo>
                    <a:pt x="17083" y="13208"/>
                  </a:lnTo>
                  <a:cubicBezTo>
                    <a:pt x="17080" y="13520"/>
                    <a:pt x="16826" y="13777"/>
                    <a:pt x="16515" y="13777"/>
                  </a:cubicBezTo>
                  <a:lnTo>
                    <a:pt x="1084" y="13777"/>
                  </a:lnTo>
                  <a:cubicBezTo>
                    <a:pt x="768" y="13777"/>
                    <a:pt x="515" y="13520"/>
                    <a:pt x="515" y="13208"/>
                  </a:cubicBezTo>
                  <a:lnTo>
                    <a:pt x="515" y="2187"/>
                  </a:lnTo>
                  <a:cubicBezTo>
                    <a:pt x="515" y="1872"/>
                    <a:pt x="768" y="1618"/>
                    <a:pt x="1084" y="1618"/>
                  </a:cubicBezTo>
                  <a:lnTo>
                    <a:pt x="1653" y="1618"/>
                  </a:lnTo>
                  <a:lnTo>
                    <a:pt x="1653" y="1636"/>
                  </a:lnTo>
                  <a:cubicBezTo>
                    <a:pt x="1653" y="1930"/>
                    <a:pt x="1892" y="2167"/>
                    <a:pt x="2187" y="2170"/>
                  </a:cubicBezTo>
                  <a:lnTo>
                    <a:pt x="2735" y="2170"/>
                  </a:lnTo>
                  <a:cubicBezTo>
                    <a:pt x="3030" y="2167"/>
                    <a:pt x="3270" y="1930"/>
                    <a:pt x="3270" y="1636"/>
                  </a:cubicBezTo>
                  <a:lnTo>
                    <a:pt x="3270" y="1618"/>
                  </a:lnTo>
                  <a:lnTo>
                    <a:pt x="14325" y="1618"/>
                  </a:lnTo>
                  <a:lnTo>
                    <a:pt x="14325" y="1636"/>
                  </a:lnTo>
                  <a:cubicBezTo>
                    <a:pt x="14325" y="1930"/>
                    <a:pt x="14565" y="2167"/>
                    <a:pt x="14859" y="2170"/>
                  </a:cubicBezTo>
                  <a:lnTo>
                    <a:pt x="15411" y="2170"/>
                  </a:lnTo>
                  <a:cubicBezTo>
                    <a:pt x="15706" y="2167"/>
                    <a:pt x="15942" y="1930"/>
                    <a:pt x="15942" y="1636"/>
                  </a:cubicBezTo>
                  <a:lnTo>
                    <a:pt x="15942" y="1618"/>
                  </a:lnTo>
                  <a:close/>
                  <a:moveTo>
                    <a:pt x="2187" y="1"/>
                  </a:moveTo>
                  <a:cubicBezTo>
                    <a:pt x="1892" y="1"/>
                    <a:pt x="1653" y="237"/>
                    <a:pt x="1653" y="532"/>
                  </a:cubicBezTo>
                  <a:lnTo>
                    <a:pt x="1653" y="1101"/>
                  </a:lnTo>
                  <a:lnTo>
                    <a:pt x="1084" y="1101"/>
                  </a:lnTo>
                  <a:cubicBezTo>
                    <a:pt x="484" y="1104"/>
                    <a:pt x="1" y="1588"/>
                    <a:pt x="1" y="2187"/>
                  </a:cubicBezTo>
                  <a:lnTo>
                    <a:pt x="1" y="13208"/>
                  </a:lnTo>
                  <a:cubicBezTo>
                    <a:pt x="1" y="13804"/>
                    <a:pt x="484" y="14291"/>
                    <a:pt x="1084" y="14291"/>
                  </a:cubicBezTo>
                  <a:lnTo>
                    <a:pt x="16515" y="14291"/>
                  </a:lnTo>
                  <a:cubicBezTo>
                    <a:pt x="17111" y="14291"/>
                    <a:pt x="17597" y="13804"/>
                    <a:pt x="17597" y="13208"/>
                  </a:cubicBezTo>
                  <a:lnTo>
                    <a:pt x="17597" y="2187"/>
                  </a:lnTo>
                  <a:cubicBezTo>
                    <a:pt x="17597" y="1588"/>
                    <a:pt x="17111" y="1104"/>
                    <a:pt x="16515" y="1101"/>
                  </a:cubicBezTo>
                  <a:lnTo>
                    <a:pt x="15942" y="1101"/>
                  </a:lnTo>
                  <a:lnTo>
                    <a:pt x="15942" y="532"/>
                  </a:lnTo>
                  <a:cubicBezTo>
                    <a:pt x="15942" y="237"/>
                    <a:pt x="15706" y="1"/>
                    <a:pt x="15411" y="1"/>
                  </a:cubicBezTo>
                  <a:lnTo>
                    <a:pt x="14859" y="1"/>
                  </a:lnTo>
                  <a:cubicBezTo>
                    <a:pt x="14565" y="1"/>
                    <a:pt x="14325" y="237"/>
                    <a:pt x="14325" y="532"/>
                  </a:cubicBezTo>
                  <a:lnTo>
                    <a:pt x="14325" y="1101"/>
                  </a:lnTo>
                  <a:lnTo>
                    <a:pt x="3270" y="1101"/>
                  </a:lnTo>
                  <a:lnTo>
                    <a:pt x="3270" y="532"/>
                  </a:lnTo>
                  <a:cubicBezTo>
                    <a:pt x="3270" y="237"/>
                    <a:pt x="3030" y="1"/>
                    <a:pt x="27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5207738" y="2815870"/>
              <a:ext cx="403272" cy="13490"/>
            </a:xfrm>
            <a:custGeom>
              <a:avLst/>
              <a:gdLst/>
              <a:ahLst/>
              <a:cxnLst/>
              <a:rect l="l" t="t" r="r" b="b"/>
              <a:pathLst>
                <a:path w="15395" h="515" extrusionOk="0">
                  <a:moveTo>
                    <a:pt x="258" y="0"/>
                  </a:moveTo>
                  <a:cubicBezTo>
                    <a:pt x="117" y="0"/>
                    <a:pt x="1" y="113"/>
                    <a:pt x="1" y="257"/>
                  </a:cubicBezTo>
                  <a:cubicBezTo>
                    <a:pt x="1" y="398"/>
                    <a:pt x="117" y="514"/>
                    <a:pt x="258" y="514"/>
                  </a:cubicBezTo>
                  <a:lnTo>
                    <a:pt x="15137" y="514"/>
                  </a:lnTo>
                  <a:cubicBezTo>
                    <a:pt x="15278" y="514"/>
                    <a:pt x="15394" y="398"/>
                    <a:pt x="15394" y="257"/>
                  </a:cubicBezTo>
                  <a:cubicBezTo>
                    <a:pt x="15394" y="113"/>
                    <a:pt x="15278" y="0"/>
                    <a:pt x="151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5229480" y="2873578"/>
              <a:ext cx="56738" cy="13490"/>
            </a:xfrm>
            <a:custGeom>
              <a:avLst/>
              <a:gdLst/>
              <a:ahLst/>
              <a:cxnLst/>
              <a:rect l="l" t="t" r="r" b="b"/>
              <a:pathLst>
                <a:path w="2166" h="515" extrusionOk="0">
                  <a:moveTo>
                    <a:pt x="257" y="1"/>
                  </a:moveTo>
                  <a:cubicBezTo>
                    <a:pt x="113" y="1"/>
                    <a:pt x="0" y="117"/>
                    <a:pt x="0" y="258"/>
                  </a:cubicBezTo>
                  <a:cubicBezTo>
                    <a:pt x="0" y="401"/>
                    <a:pt x="113" y="515"/>
                    <a:pt x="257" y="515"/>
                  </a:cubicBezTo>
                  <a:lnTo>
                    <a:pt x="1909" y="515"/>
                  </a:lnTo>
                  <a:cubicBezTo>
                    <a:pt x="2049" y="515"/>
                    <a:pt x="2166" y="401"/>
                    <a:pt x="2166" y="258"/>
                  </a:cubicBezTo>
                  <a:cubicBezTo>
                    <a:pt x="2166" y="117"/>
                    <a:pt x="2049" y="1"/>
                    <a:pt x="19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5330462" y="2873578"/>
              <a:ext cx="56765" cy="13490"/>
            </a:xfrm>
            <a:custGeom>
              <a:avLst/>
              <a:gdLst/>
              <a:ahLst/>
              <a:cxnLst/>
              <a:rect l="l" t="t" r="r" b="b"/>
              <a:pathLst>
                <a:path w="2167" h="515" extrusionOk="0">
                  <a:moveTo>
                    <a:pt x="257" y="1"/>
                  </a:moveTo>
                  <a:cubicBezTo>
                    <a:pt x="117" y="1"/>
                    <a:pt x="0" y="117"/>
                    <a:pt x="0" y="258"/>
                  </a:cubicBezTo>
                  <a:cubicBezTo>
                    <a:pt x="0" y="401"/>
                    <a:pt x="117" y="515"/>
                    <a:pt x="257" y="515"/>
                  </a:cubicBezTo>
                  <a:lnTo>
                    <a:pt x="1912" y="515"/>
                  </a:lnTo>
                  <a:cubicBezTo>
                    <a:pt x="2053" y="515"/>
                    <a:pt x="2166" y="401"/>
                    <a:pt x="2166" y="258"/>
                  </a:cubicBezTo>
                  <a:cubicBezTo>
                    <a:pt x="2166" y="117"/>
                    <a:pt x="2053" y="1"/>
                    <a:pt x="19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5532530" y="2873578"/>
              <a:ext cx="56843" cy="13490"/>
            </a:xfrm>
            <a:custGeom>
              <a:avLst/>
              <a:gdLst/>
              <a:ahLst/>
              <a:cxnLst/>
              <a:rect l="l" t="t" r="r" b="b"/>
              <a:pathLst>
                <a:path w="2170" h="515" extrusionOk="0">
                  <a:moveTo>
                    <a:pt x="257" y="1"/>
                  </a:moveTo>
                  <a:cubicBezTo>
                    <a:pt x="117" y="1"/>
                    <a:pt x="0" y="117"/>
                    <a:pt x="0" y="258"/>
                  </a:cubicBezTo>
                  <a:cubicBezTo>
                    <a:pt x="0" y="401"/>
                    <a:pt x="117" y="515"/>
                    <a:pt x="257" y="515"/>
                  </a:cubicBezTo>
                  <a:lnTo>
                    <a:pt x="1912" y="515"/>
                  </a:lnTo>
                  <a:cubicBezTo>
                    <a:pt x="2053" y="515"/>
                    <a:pt x="2169" y="401"/>
                    <a:pt x="2169" y="258"/>
                  </a:cubicBezTo>
                  <a:cubicBezTo>
                    <a:pt x="2169" y="117"/>
                    <a:pt x="2053" y="1"/>
                    <a:pt x="19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5229480" y="2931390"/>
              <a:ext cx="56738" cy="13490"/>
            </a:xfrm>
            <a:custGeom>
              <a:avLst/>
              <a:gdLst/>
              <a:ahLst/>
              <a:cxnLst/>
              <a:rect l="l" t="t" r="r" b="b"/>
              <a:pathLst>
                <a:path w="2166" h="515" extrusionOk="0">
                  <a:moveTo>
                    <a:pt x="257" y="0"/>
                  </a:moveTo>
                  <a:cubicBezTo>
                    <a:pt x="113" y="0"/>
                    <a:pt x="0" y="113"/>
                    <a:pt x="0" y="257"/>
                  </a:cubicBezTo>
                  <a:cubicBezTo>
                    <a:pt x="0" y="398"/>
                    <a:pt x="113" y="514"/>
                    <a:pt x="257" y="514"/>
                  </a:cubicBezTo>
                  <a:lnTo>
                    <a:pt x="1909" y="514"/>
                  </a:lnTo>
                  <a:cubicBezTo>
                    <a:pt x="2049" y="514"/>
                    <a:pt x="2166" y="398"/>
                    <a:pt x="2166" y="257"/>
                  </a:cubicBezTo>
                  <a:cubicBezTo>
                    <a:pt x="2166" y="113"/>
                    <a:pt x="2049" y="0"/>
                    <a:pt x="19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5431522" y="2931390"/>
              <a:ext cx="56765" cy="13490"/>
            </a:xfrm>
            <a:custGeom>
              <a:avLst/>
              <a:gdLst/>
              <a:ahLst/>
              <a:cxnLst/>
              <a:rect l="l" t="t" r="r" b="b"/>
              <a:pathLst>
                <a:path w="2167" h="515" extrusionOk="0">
                  <a:moveTo>
                    <a:pt x="258" y="0"/>
                  </a:moveTo>
                  <a:cubicBezTo>
                    <a:pt x="114" y="0"/>
                    <a:pt x="1" y="113"/>
                    <a:pt x="1" y="257"/>
                  </a:cubicBezTo>
                  <a:cubicBezTo>
                    <a:pt x="1" y="398"/>
                    <a:pt x="114" y="514"/>
                    <a:pt x="258" y="514"/>
                  </a:cubicBezTo>
                  <a:lnTo>
                    <a:pt x="1910" y="514"/>
                  </a:lnTo>
                  <a:cubicBezTo>
                    <a:pt x="2054" y="514"/>
                    <a:pt x="2167" y="398"/>
                    <a:pt x="2167" y="257"/>
                  </a:cubicBezTo>
                  <a:cubicBezTo>
                    <a:pt x="2167" y="113"/>
                    <a:pt x="2054" y="0"/>
                    <a:pt x="19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5229480" y="2989098"/>
              <a:ext cx="56738" cy="13490"/>
            </a:xfrm>
            <a:custGeom>
              <a:avLst/>
              <a:gdLst/>
              <a:ahLst/>
              <a:cxnLst/>
              <a:rect l="l" t="t" r="r" b="b"/>
              <a:pathLst>
                <a:path w="2166" h="515" extrusionOk="0">
                  <a:moveTo>
                    <a:pt x="257" y="1"/>
                  </a:moveTo>
                  <a:cubicBezTo>
                    <a:pt x="113" y="1"/>
                    <a:pt x="0" y="114"/>
                    <a:pt x="0" y="258"/>
                  </a:cubicBezTo>
                  <a:cubicBezTo>
                    <a:pt x="0" y="398"/>
                    <a:pt x="113" y="515"/>
                    <a:pt x="257" y="515"/>
                  </a:cubicBezTo>
                  <a:lnTo>
                    <a:pt x="1909" y="515"/>
                  </a:lnTo>
                  <a:cubicBezTo>
                    <a:pt x="2049" y="515"/>
                    <a:pt x="2166" y="398"/>
                    <a:pt x="2166" y="258"/>
                  </a:cubicBezTo>
                  <a:cubicBezTo>
                    <a:pt x="2166" y="114"/>
                    <a:pt x="2049" y="1"/>
                    <a:pt x="19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5330462" y="2989019"/>
              <a:ext cx="56765" cy="13490"/>
            </a:xfrm>
            <a:custGeom>
              <a:avLst/>
              <a:gdLst/>
              <a:ahLst/>
              <a:cxnLst/>
              <a:rect l="l" t="t" r="r" b="b"/>
              <a:pathLst>
                <a:path w="2167" h="515" extrusionOk="0">
                  <a:moveTo>
                    <a:pt x="257" y="0"/>
                  </a:moveTo>
                  <a:cubicBezTo>
                    <a:pt x="117" y="0"/>
                    <a:pt x="0" y="117"/>
                    <a:pt x="0" y="257"/>
                  </a:cubicBezTo>
                  <a:cubicBezTo>
                    <a:pt x="0" y="401"/>
                    <a:pt x="117" y="514"/>
                    <a:pt x="257" y="514"/>
                  </a:cubicBezTo>
                  <a:lnTo>
                    <a:pt x="1912" y="514"/>
                  </a:lnTo>
                  <a:cubicBezTo>
                    <a:pt x="2053" y="514"/>
                    <a:pt x="2166" y="401"/>
                    <a:pt x="2166" y="257"/>
                  </a:cubicBezTo>
                  <a:cubicBezTo>
                    <a:pt x="2166" y="117"/>
                    <a:pt x="2053" y="0"/>
                    <a:pt x="19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5532530" y="2989019"/>
              <a:ext cx="56843" cy="13490"/>
            </a:xfrm>
            <a:custGeom>
              <a:avLst/>
              <a:gdLst/>
              <a:ahLst/>
              <a:cxnLst/>
              <a:rect l="l" t="t" r="r" b="b"/>
              <a:pathLst>
                <a:path w="2170" h="515" extrusionOk="0">
                  <a:moveTo>
                    <a:pt x="257" y="0"/>
                  </a:moveTo>
                  <a:cubicBezTo>
                    <a:pt x="117" y="0"/>
                    <a:pt x="0" y="117"/>
                    <a:pt x="0" y="257"/>
                  </a:cubicBezTo>
                  <a:cubicBezTo>
                    <a:pt x="0" y="401"/>
                    <a:pt x="117" y="514"/>
                    <a:pt x="257" y="514"/>
                  </a:cubicBezTo>
                  <a:lnTo>
                    <a:pt x="1912" y="514"/>
                  </a:lnTo>
                  <a:cubicBezTo>
                    <a:pt x="2053" y="514"/>
                    <a:pt x="2169" y="401"/>
                    <a:pt x="2169" y="257"/>
                  </a:cubicBezTo>
                  <a:cubicBezTo>
                    <a:pt x="2169" y="117"/>
                    <a:pt x="2053" y="0"/>
                    <a:pt x="19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5330462" y="3046832"/>
              <a:ext cx="56765" cy="13490"/>
            </a:xfrm>
            <a:custGeom>
              <a:avLst/>
              <a:gdLst/>
              <a:ahLst/>
              <a:cxnLst/>
              <a:rect l="l" t="t" r="r" b="b"/>
              <a:pathLst>
                <a:path w="2167" h="515" extrusionOk="0">
                  <a:moveTo>
                    <a:pt x="257" y="0"/>
                  </a:moveTo>
                  <a:cubicBezTo>
                    <a:pt x="117" y="0"/>
                    <a:pt x="0" y="113"/>
                    <a:pt x="0" y="257"/>
                  </a:cubicBezTo>
                  <a:cubicBezTo>
                    <a:pt x="0" y="398"/>
                    <a:pt x="117" y="514"/>
                    <a:pt x="257" y="514"/>
                  </a:cubicBezTo>
                  <a:lnTo>
                    <a:pt x="1912" y="514"/>
                  </a:lnTo>
                  <a:cubicBezTo>
                    <a:pt x="2053" y="514"/>
                    <a:pt x="2166" y="398"/>
                    <a:pt x="2166" y="257"/>
                  </a:cubicBezTo>
                  <a:cubicBezTo>
                    <a:pt x="2166" y="113"/>
                    <a:pt x="2053" y="0"/>
                    <a:pt x="19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5431522" y="3046832"/>
              <a:ext cx="56765" cy="13490"/>
            </a:xfrm>
            <a:custGeom>
              <a:avLst/>
              <a:gdLst/>
              <a:ahLst/>
              <a:cxnLst/>
              <a:rect l="l" t="t" r="r" b="b"/>
              <a:pathLst>
                <a:path w="2167" h="515" extrusionOk="0">
                  <a:moveTo>
                    <a:pt x="258" y="0"/>
                  </a:moveTo>
                  <a:cubicBezTo>
                    <a:pt x="114" y="0"/>
                    <a:pt x="1" y="113"/>
                    <a:pt x="1" y="257"/>
                  </a:cubicBezTo>
                  <a:cubicBezTo>
                    <a:pt x="1" y="398"/>
                    <a:pt x="114" y="514"/>
                    <a:pt x="258" y="514"/>
                  </a:cubicBezTo>
                  <a:lnTo>
                    <a:pt x="1910" y="514"/>
                  </a:lnTo>
                  <a:cubicBezTo>
                    <a:pt x="2054" y="514"/>
                    <a:pt x="2167" y="398"/>
                    <a:pt x="2167" y="257"/>
                  </a:cubicBezTo>
                  <a:cubicBezTo>
                    <a:pt x="2167" y="113"/>
                    <a:pt x="2054" y="0"/>
                    <a:pt x="19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5532530" y="3046832"/>
              <a:ext cx="56843" cy="13490"/>
            </a:xfrm>
            <a:custGeom>
              <a:avLst/>
              <a:gdLst/>
              <a:ahLst/>
              <a:cxnLst/>
              <a:rect l="l" t="t" r="r" b="b"/>
              <a:pathLst>
                <a:path w="2170" h="515" extrusionOk="0">
                  <a:moveTo>
                    <a:pt x="257" y="0"/>
                  </a:moveTo>
                  <a:cubicBezTo>
                    <a:pt x="117" y="0"/>
                    <a:pt x="0" y="113"/>
                    <a:pt x="0" y="257"/>
                  </a:cubicBezTo>
                  <a:cubicBezTo>
                    <a:pt x="0" y="398"/>
                    <a:pt x="117" y="514"/>
                    <a:pt x="257" y="514"/>
                  </a:cubicBezTo>
                  <a:lnTo>
                    <a:pt x="1912" y="514"/>
                  </a:lnTo>
                  <a:cubicBezTo>
                    <a:pt x="2053" y="514"/>
                    <a:pt x="2169" y="398"/>
                    <a:pt x="2169" y="257"/>
                  </a:cubicBezTo>
                  <a:cubicBezTo>
                    <a:pt x="2169" y="113"/>
                    <a:pt x="2053" y="0"/>
                    <a:pt x="19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5327528" y="2916721"/>
              <a:ext cx="62685" cy="42567"/>
            </a:xfrm>
            <a:custGeom>
              <a:avLst/>
              <a:gdLst/>
              <a:ahLst/>
              <a:cxnLst/>
              <a:rect l="l" t="t" r="r" b="b"/>
              <a:pathLst>
                <a:path w="2393" h="1625" extrusionOk="0">
                  <a:moveTo>
                    <a:pt x="2019" y="1"/>
                  </a:moveTo>
                  <a:cubicBezTo>
                    <a:pt x="1959" y="1"/>
                    <a:pt x="1896" y="24"/>
                    <a:pt x="1839" y="81"/>
                  </a:cubicBezTo>
                  <a:lnTo>
                    <a:pt x="921" y="1002"/>
                  </a:lnTo>
                  <a:lnTo>
                    <a:pt x="551" y="632"/>
                  </a:lnTo>
                  <a:cubicBezTo>
                    <a:pt x="495" y="576"/>
                    <a:pt x="432" y="552"/>
                    <a:pt x="372" y="552"/>
                  </a:cubicBezTo>
                  <a:cubicBezTo>
                    <a:pt x="172" y="552"/>
                    <a:pt x="1" y="812"/>
                    <a:pt x="188" y="999"/>
                  </a:cubicBezTo>
                  <a:lnTo>
                    <a:pt x="739" y="1547"/>
                  </a:lnTo>
                  <a:cubicBezTo>
                    <a:pt x="789" y="1599"/>
                    <a:pt x="855" y="1624"/>
                    <a:pt x="921" y="1624"/>
                  </a:cubicBezTo>
                  <a:cubicBezTo>
                    <a:pt x="987" y="1624"/>
                    <a:pt x="1053" y="1599"/>
                    <a:pt x="1103" y="1547"/>
                  </a:cubicBezTo>
                  <a:lnTo>
                    <a:pt x="2206" y="447"/>
                  </a:lnTo>
                  <a:cubicBezTo>
                    <a:pt x="2393" y="260"/>
                    <a:pt x="2220" y="1"/>
                    <a:pt x="20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5529596" y="2916721"/>
              <a:ext cx="62685" cy="42567"/>
            </a:xfrm>
            <a:custGeom>
              <a:avLst/>
              <a:gdLst/>
              <a:ahLst/>
              <a:cxnLst/>
              <a:rect l="l" t="t" r="r" b="b"/>
              <a:pathLst>
                <a:path w="2393" h="1625" extrusionOk="0">
                  <a:moveTo>
                    <a:pt x="2019" y="1"/>
                  </a:moveTo>
                  <a:cubicBezTo>
                    <a:pt x="1959" y="1"/>
                    <a:pt x="1896" y="24"/>
                    <a:pt x="1839" y="81"/>
                  </a:cubicBezTo>
                  <a:lnTo>
                    <a:pt x="1843" y="81"/>
                  </a:lnTo>
                  <a:lnTo>
                    <a:pt x="921" y="1002"/>
                  </a:lnTo>
                  <a:lnTo>
                    <a:pt x="554" y="632"/>
                  </a:lnTo>
                  <a:cubicBezTo>
                    <a:pt x="498" y="576"/>
                    <a:pt x="435" y="552"/>
                    <a:pt x="374" y="552"/>
                  </a:cubicBezTo>
                  <a:cubicBezTo>
                    <a:pt x="174" y="552"/>
                    <a:pt x="0" y="812"/>
                    <a:pt x="187" y="999"/>
                  </a:cubicBezTo>
                  <a:lnTo>
                    <a:pt x="739" y="1547"/>
                  </a:lnTo>
                  <a:cubicBezTo>
                    <a:pt x="789" y="1599"/>
                    <a:pt x="855" y="1624"/>
                    <a:pt x="921" y="1624"/>
                  </a:cubicBezTo>
                  <a:cubicBezTo>
                    <a:pt x="987" y="1624"/>
                    <a:pt x="1053" y="1599"/>
                    <a:pt x="1102" y="1547"/>
                  </a:cubicBezTo>
                  <a:lnTo>
                    <a:pt x="2206" y="447"/>
                  </a:lnTo>
                  <a:cubicBezTo>
                    <a:pt x="2393" y="260"/>
                    <a:pt x="2220" y="1"/>
                    <a:pt x="20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5428614" y="2974455"/>
              <a:ext cx="62685" cy="42541"/>
            </a:xfrm>
            <a:custGeom>
              <a:avLst/>
              <a:gdLst/>
              <a:ahLst/>
              <a:cxnLst/>
              <a:rect l="l" t="t" r="r" b="b"/>
              <a:pathLst>
                <a:path w="2393" h="1624" extrusionOk="0">
                  <a:moveTo>
                    <a:pt x="2019" y="0"/>
                  </a:moveTo>
                  <a:cubicBezTo>
                    <a:pt x="1958" y="0"/>
                    <a:pt x="1895" y="24"/>
                    <a:pt x="1839" y="80"/>
                  </a:cubicBezTo>
                  <a:lnTo>
                    <a:pt x="1842" y="80"/>
                  </a:lnTo>
                  <a:lnTo>
                    <a:pt x="921" y="1002"/>
                  </a:lnTo>
                  <a:lnTo>
                    <a:pt x="554" y="632"/>
                  </a:lnTo>
                  <a:cubicBezTo>
                    <a:pt x="498" y="575"/>
                    <a:pt x="435" y="552"/>
                    <a:pt x="374" y="552"/>
                  </a:cubicBezTo>
                  <a:cubicBezTo>
                    <a:pt x="173" y="552"/>
                    <a:pt x="0" y="812"/>
                    <a:pt x="187" y="998"/>
                  </a:cubicBezTo>
                  <a:lnTo>
                    <a:pt x="739" y="1547"/>
                  </a:lnTo>
                  <a:cubicBezTo>
                    <a:pt x="789" y="1598"/>
                    <a:pt x="855" y="1624"/>
                    <a:pt x="921" y="1624"/>
                  </a:cubicBezTo>
                  <a:cubicBezTo>
                    <a:pt x="987" y="1624"/>
                    <a:pt x="1053" y="1598"/>
                    <a:pt x="1102" y="1547"/>
                  </a:cubicBezTo>
                  <a:lnTo>
                    <a:pt x="2206" y="447"/>
                  </a:lnTo>
                  <a:cubicBezTo>
                    <a:pt x="2393" y="260"/>
                    <a:pt x="2219" y="0"/>
                    <a:pt x="20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5226467" y="3032241"/>
              <a:ext cx="62685" cy="42514"/>
            </a:xfrm>
            <a:custGeom>
              <a:avLst/>
              <a:gdLst/>
              <a:ahLst/>
              <a:cxnLst/>
              <a:rect l="l" t="t" r="r" b="b"/>
              <a:pathLst>
                <a:path w="2393" h="1623" extrusionOk="0">
                  <a:moveTo>
                    <a:pt x="2023" y="0"/>
                  </a:moveTo>
                  <a:cubicBezTo>
                    <a:pt x="1962" y="0"/>
                    <a:pt x="1899" y="24"/>
                    <a:pt x="1842" y="81"/>
                  </a:cubicBezTo>
                  <a:lnTo>
                    <a:pt x="920" y="999"/>
                  </a:lnTo>
                  <a:lnTo>
                    <a:pt x="554" y="629"/>
                  </a:lnTo>
                  <a:cubicBezTo>
                    <a:pt x="497" y="573"/>
                    <a:pt x="434" y="549"/>
                    <a:pt x="374" y="549"/>
                  </a:cubicBezTo>
                  <a:cubicBezTo>
                    <a:pt x="173" y="549"/>
                    <a:pt x="0" y="809"/>
                    <a:pt x="187" y="996"/>
                  </a:cubicBezTo>
                  <a:lnTo>
                    <a:pt x="739" y="1548"/>
                  </a:lnTo>
                  <a:cubicBezTo>
                    <a:pt x="789" y="1597"/>
                    <a:pt x="855" y="1622"/>
                    <a:pt x="921" y="1622"/>
                  </a:cubicBezTo>
                  <a:cubicBezTo>
                    <a:pt x="987" y="1622"/>
                    <a:pt x="1054" y="1597"/>
                    <a:pt x="1106" y="1548"/>
                  </a:cubicBezTo>
                  <a:lnTo>
                    <a:pt x="2206" y="444"/>
                  </a:lnTo>
                  <a:cubicBezTo>
                    <a:pt x="2392" y="258"/>
                    <a:pt x="2222" y="0"/>
                    <a:pt x="20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5428614" y="2858987"/>
              <a:ext cx="62580" cy="42514"/>
            </a:xfrm>
            <a:custGeom>
              <a:avLst/>
              <a:gdLst/>
              <a:ahLst/>
              <a:cxnLst/>
              <a:rect l="l" t="t" r="r" b="b"/>
              <a:pathLst>
                <a:path w="2389" h="1623" extrusionOk="0">
                  <a:moveTo>
                    <a:pt x="2019" y="1"/>
                  </a:moveTo>
                  <a:cubicBezTo>
                    <a:pt x="1959" y="1"/>
                    <a:pt x="1896" y="24"/>
                    <a:pt x="1839" y="81"/>
                  </a:cubicBezTo>
                  <a:lnTo>
                    <a:pt x="1842" y="81"/>
                  </a:lnTo>
                  <a:lnTo>
                    <a:pt x="921" y="1003"/>
                  </a:lnTo>
                  <a:lnTo>
                    <a:pt x="554" y="633"/>
                  </a:lnTo>
                  <a:cubicBezTo>
                    <a:pt x="497" y="576"/>
                    <a:pt x="434" y="552"/>
                    <a:pt x="373" y="552"/>
                  </a:cubicBezTo>
                  <a:cubicBezTo>
                    <a:pt x="173" y="552"/>
                    <a:pt x="1" y="810"/>
                    <a:pt x="187" y="996"/>
                  </a:cubicBezTo>
                  <a:lnTo>
                    <a:pt x="736" y="1548"/>
                  </a:lnTo>
                  <a:cubicBezTo>
                    <a:pt x="787" y="1598"/>
                    <a:pt x="853" y="1622"/>
                    <a:pt x="919" y="1622"/>
                  </a:cubicBezTo>
                  <a:cubicBezTo>
                    <a:pt x="985" y="1622"/>
                    <a:pt x="1051" y="1598"/>
                    <a:pt x="1102" y="1548"/>
                  </a:cubicBezTo>
                  <a:lnTo>
                    <a:pt x="2202" y="444"/>
                  </a:lnTo>
                  <a:cubicBezTo>
                    <a:pt x="2389" y="258"/>
                    <a:pt x="2219" y="1"/>
                    <a:pt x="20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17"/>
          <p:cNvSpPr/>
          <p:nvPr/>
        </p:nvSpPr>
        <p:spPr>
          <a:xfrm>
            <a:off x="2258080" y="3278667"/>
            <a:ext cx="594300" cy="594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7"/>
          <p:cNvSpPr/>
          <p:nvPr/>
        </p:nvSpPr>
        <p:spPr>
          <a:xfrm>
            <a:off x="2258080" y="4072067"/>
            <a:ext cx="594300" cy="594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 &amp; Cons - JUAN</a:t>
            </a:r>
            <a:endParaRPr dirty="0"/>
          </a:p>
        </p:txBody>
      </p:sp>
      <p:sp>
        <p:nvSpPr>
          <p:cNvPr id="283" name="Google Shape;283;p17"/>
          <p:cNvSpPr txBox="1"/>
          <p:nvPr/>
        </p:nvSpPr>
        <p:spPr>
          <a:xfrm>
            <a:off x="969425" y="3467314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Estudia por su cuenta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" name="Google Shape;285;p17"/>
          <p:cNvSpPr txBox="1"/>
          <p:nvPr/>
        </p:nvSpPr>
        <p:spPr>
          <a:xfrm>
            <a:off x="457200" y="4044074"/>
            <a:ext cx="1690025" cy="687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No se araña para hablar de temas financieros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86" name="Google Shape;286;p17"/>
          <p:cNvGrpSpPr/>
          <p:nvPr/>
        </p:nvGrpSpPr>
        <p:grpSpPr>
          <a:xfrm>
            <a:off x="2852380" y="1224005"/>
            <a:ext cx="1588820" cy="3145213"/>
            <a:chOff x="2852380" y="1224005"/>
            <a:chExt cx="1588820" cy="3145213"/>
          </a:xfrm>
        </p:grpSpPr>
        <p:sp>
          <p:nvSpPr>
            <p:cNvPr id="287" name="Google Shape;287;p17"/>
            <p:cNvSpPr/>
            <p:nvPr/>
          </p:nvSpPr>
          <p:spPr>
            <a:xfrm>
              <a:off x="3343800" y="2233713"/>
              <a:ext cx="1097400" cy="10974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7"/>
            <p:cNvSpPr txBox="1"/>
            <p:nvPr/>
          </p:nvSpPr>
          <p:spPr>
            <a:xfrm>
              <a:off x="3443700" y="2541663"/>
              <a:ext cx="897600" cy="48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Pros</a:t>
              </a:r>
              <a:endParaRPr sz="16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289" name="Google Shape;289;p17"/>
            <p:cNvCxnSpPr>
              <a:stCxn id="290" idx="6"/>
              <a:endCxn id="288" idx="1"/>
            </p:cNvCxnSpPr>
            <p:nvPr/>
          </p:nvCxnSpPr>
          <p:spPr>
            <a:xfrm>
              <a:off x="2852380" y="1224005"/>
              <a:ext cx="591300" cy="1558500"/>
            </a:xfrm>
            <a:prstGeom prst="bentConnector3">
              <a:avLst>
                <a:gd name="adj1" fmla="val 50002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291" name="Google Shape;291;p17"/>
            <p:cNvCxnSpPr>
              <a:stCxn id="292" idx="6"/>
              <a:endCxn id="288" idx="1"/>
            </p:cNvCxnSpPr>
            <p:nvPr/>
          </p:nvCxnSpPr>
          <p:spPr>
            <a:xfrm>
              <a:off x="2852380" y="2014292"/>
              <a:ext cx="591300" cy="768000"/>
            </a:xfrm>
            <a:prstGeom prst="bentConnector3">
              <a:avLst>
                <a:gd name="adj1" fmla="val 50002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293" name="Google Shape;293;p17"/>
            <p:cNvCxnSpPr>
              <a:stCxn id="294" idx="6"/>
              <a:endCxn id="288" idx="1"/>
            </p:cNvCxnSpPr>
            <p:nvPr/>
          </p:nvCxnSpPr>
          <p:spPr>
            <a:xfrm>
              <a:off x="2852380" y="2782417"/>
              <a:ext cx="591300" cy="600"/>
            </a:xfrm>
            <a:prstGeom prst="bentConnector3">
              <a:avLst>
                <a:gd name="adj1" fmla="val 50002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295" name="Google Shape;295;p17"/>
            <p:cNvCxnSpPr>
              <a:stCxn id="279" idx="6"/>
              <a:endCxn id="288" idx="1"/>
            </p:cNvCxnSpPr>
            <p:nvPr/>
          </p:nvCxnSpPr>
          <p:spPr>
            <a:xfrm rot="10800000" flipH="1">
              <a:off x="2852380" y="2782317"/>
              <a:ext cx="591300" cy="793500"/>
            </a:xfrm>
            <a:prstGeom prst="bentConnector3">
              <a:avLst>
                <a:gd name="adj1" fmla="val 50002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296" name="Google Shape;296;p17"/>
            <p:cNvCxnSpPr>
              <a:stCxn id="280" idx="6"/>
              <a:endCxn id="288" idx="1"/>
            </p:cNvCxnSpPr>
            <p:nvPr/>
          </p:nvCxnSpPr>
          <p:spPr>
            <a:xfrm rot="10800000" flipH="1">
              <a:off x="2852380" y="2782517"/>
              <a:ext cx="591300" cy="1586700"/>
            </a:xfrm>
            <a:prstGeom prst="bentConnector3">
              <a:avLst>
                <a:gd name="adj1" fmla="val 50002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297" name="Google Shape;297;p17"/>
          <p:cNvSpPr/>
          <p:nvPr/>
        </p:nvSpPr>
        <p:spPr>
          <a:xfrm>
            <a:off x="6291305" y="1717142"/>
            <a:ext cx="594300" cy="594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17"/>
          <p:cNvGrpSpPr/>
          <p:nvPr/>
        </p:nvGrpSpPr>
        <p:grpSpPr>
          <a:xfrm>
            <a:off x="4702800" y="1224005"/>
            <a:ext cx="1588505" cy="3145213"/>
            <a:chOff x="4702800" y="1224005"/>
            <a:chExt cx="1588505" cy="3145213"/>
          </a:xfrm>
        </p:grpSpPr>
        <p:sp>
          <p:nvSpPr>
            <p:cNvPr id="299" name="Google Shape;299;p17"/>
            <p:cNvSpPr/>
            <p:nvPr/>
          </p:nvSpPr>
          <p:spPr>
            <a:xfrm>
              <a:off x="4702800" y="2233713"/>
              <a:ext cx="1097400" cy="10974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7"/>
            <p:cNvSpPr txBox="1"/>
            <p:nvPr/>
          </p:nvSpPr>
          <p:spPr>
            <a:xfrm>
              <a:off x="4802700" y="2541663"/>
              <a:ext cx="897600" cy="48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Cons</a:t>
              </a:r>
              <a:endParaRPr sz="16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301" name="Google Shape;301;p17"/>
            <p:cNvCxnSpPr>
              <a:stCxn id="302" idx="2"/>
              <a:endCxn id="300" idx="3"/>
            </p:cNvCxnSpPr>
            <p:nvPr/>
          </p:nvCxnSpPr>
          <p:spPr>
            <a:xfrm flipH="1">
              <a:off x="5700305" y="1224005"/>
              <a:ext cx="591000" cy="15585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303" name="Google Shape;303;p17"/>
            <p:cNvCxnSpPr>
              <a:stCxn id="297" idx="2"/>
              <a:endCxn id="300" idx="3"/>
            </p:cNvCxnSpPr>
            <p:nvPr/>
          </p:nvCxnSpPr>
          <p:spPr>
            <a:xfrm flipH="1">
              <a:off x="5700305" y="2014292"/>
              <a:ext cx="591000" cy="7680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304" name="Google Shape;304;p17"/>
            <p:cNvCxnSpPr>
              <a:stCxn id="305" idx="2"/>
              <a:endCxn id="300" idx="3"/>
            </p:cNvCxnSpPr>
            <p:nvPr/>
          </p:nvCxnSpPr>
          <p:spPr>
            <a:xfrm flipH="1">
              <a:off x="5700305" y="2782417"/>
              <a:ext cx="591000" cy="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306" name="Google Shape;306;p17"/>
            <p:cNvCxnSpPr>
              <a:stCxn id="307" idx="2"/>
              <a:endCxn id="300" idx="3"/>
            </p:cNvCxnSpPr>
            <p:nvPr/>
          </p:nvCxnSpPr>
          <p:spPr>
            <a:xfrm rot="10800000">
              <a:off x="5700305" y="2782317"/>
              <a:ext cx="591000" cy="7935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308" name="Google Shape;308;p17"/>
            <p:cNvCxnSpPr>
              <a:stCxn id="309" idx="2"/>
              <a:endCxn id="300" idx="3"/>
            </p:cNvCxnSpPr>
            <p:nvPr/>
          </p:nvCxnSpPr>
          <p:spPr>
            <a:xfrm rot="10800000">
              <a:off x="5700305" y="2782517"/>
              <a:ext cx="591000" cy="15867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302" name="Google Shape;302;p17"/>
          <p:cNvSpPr/>
          <p:nvPr/>
        </p:nvSpPr>
        <p:spPr>
          <a:xfrm>
            <a:off x="6291305" y="926855"/>
            <a:ext cx="594300" cy="594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7"/>
          <p:cNvSpPr txBox="1"/>
          <p:nvPr/>
        </p:nvSpPr>
        <p:spPr>
          <a:xfrm>
            <a:off x="6996899" y="892975"/>
            <a:ext cx="1326485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ALCHÓLICO DE MRD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3" name="Google Shape;313;p17"/>
          <p:cNvSpPr txBox="1"/>
          <p:nvPr/>
        </p:nvSpPr>
        <p:spPr>
          <a:xfrm>
            <a:off x="6996900" y="1680750"/>
            <a:ext cx="16899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SE HACE EL IMPORTANTE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4" name="Google Shape;314;p17"/>
          <p:cNvSpPr txBox="1"/>
          <p:nvPr/>
        </p:nvSpPr>
        <p:spPr>
          <a:xfrm>
            <a:off x="6996899" y="2468525"/>
            <a:ext cx="1689899" cy="611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LE GUSTAN LOS CHISTES INTERNOS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7" name="Google Shape;307;p17"/>
          <p:cNvSpPr/>
          <p:nvPr/>
        </p:nvSpPr>
        <p:spPr>
          <a:xfrm>
            <a:off x="6291305" y="3278667"/>
            <a:ext cx="594300" cy="594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7"/>
          <p:cNvSpPr/>
          <p:nvPr/>
        </p:nvSpPr>
        <p:spPr>
          <a:xfrm>
            <a:off x="6291305" y="4072067"/>
            <a:ext cx="594300" cy="594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7"/>
          <p:cNvSpPr/>
          <p:nvPr/>
        </p:nvSpPr>
        <p:spPr>
          <a:xfrm>
            <a:off x="2258080" y="1717142"/>
            <a:ext cx="594300" cy="594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7"/>
          <p:cNvSpPr/>
          <p:nvPr/>
        </p:nvSpPr>
        <p:spPr>
          <a:xfrm>
            <a:off x="2258080" y="2485267"/>
            <a:ext cx="594300" cy="594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7"/>
          <p:cNvSpPr txBox="1"/>
          <p:nvPr/>
        </p:nvSpPr>
        <p:spPr>
          <a:xfrm>
            <a:off x="457200" y="1114750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Es decir, resuelve problemas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6" name="Google Shape;316;p17"/>
          <p:cNvSpPr txBox="1"/>
          <p:nvPr/>
        </p:nvSpPr>
        <p:spPr>
          <a:xfrm>
            <a:off x="969425" y="892975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SABE MATE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7" name="Google Shape;317;p17"/>
          <p:cNvSpPr txBox="1"/>
          <p:nvPr/>
        </p:nvSpPr>
        <p:spPr>
          <a:xfrm>
            <a:off x="457200" y="1902525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" name="Google Shape;318;p17"/>
          <p:cNvSpPr txBox="1"/>
          <p:nvPr/>
        </p:nvSpPr>
        <p:spPr>
          <a:xfrm>
            <a:off x="703385" y="1680750"/>
            <a:ext cx="1443839" cy="51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Tiene opinión propia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9" name="Google Shape;319;p17"/>
          <p:cNvSpPr txBox="1"/>
          <p:nvPr/>
        </p:nvSpPr>
        <p:spPr>
          <a:xfrm>
            <a:off x="457200" y="2690300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Se pone las pilas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0" name="Google Shape;320;p17"/>
          <p:cNvSpPr txBox="1"/>
          <p:nvPr/>
        </p:nvSpPr>
        <p:spPr>
          <a:xfrm>
            <a:off x="832338" y="2468525"/>
            <a:ext cx="1314887" cy="307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Emprendedor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0" name="Google Shape;290;p17"/>
          <p:cNvSpPr/>
          <p:nvPr/>
        </p:nvSpPr>
        <p:spPr>
          <a:xfrm>
            <a:off x="2258080" y="926855"/>
            <a:ext cx="594300" cy="594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7"/>
          <p:cNvSpPr txBox="1"/>
          <p:nvPr/>
        </p:nvSpPr>
        <p:spPr>
          <a:xfrm>
            <a:off x="6996899" y="3256300"/>
            <a:ext cx="1551029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Le gusta separar a sus conocidos en grupos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24" name="Google Shape;324;p17"/>
          <p:cNvGrpSpPr/>
          <p:nvPr/>
        </p:nvGrpSpPr>
        <p:grpSpPr>
          <a:xfrm>
            <a:off x="6429663" y="4182299"/>
            <a:ext cx="374877" cy="367044"/>
            <a:chOff x="5769778" y="2292101"/>
            <a:chExt cx="374877" cy="367044"/>
          </a:xfrm>
        </p:grpSpPr>
        <p:sp>
          <p:nvSpPr>
            <p:cNvPr id="325" name="Google Shape;325;p17"/>
            <p:cNvSpPr/>
            <p:nvPr/>
          </p:nvSpPr>
          <p:spPr>
            <a:xfrm>
              <a:off x="5783687" y="2297917"/>
              <a:ext cx="355571" cy="355676"/>
            </a:xfrm>
            <a:custGeom>
              <a:avLst/>
              <a:gdLst/>
              <a:ahLst/>
              <a:cxnLst/>
              <a:rect l="l" t="t" r="r" b="b"/>
              <a:pathLst>
                <a:path w="13574" h="13578" extrusionOk="0">
                  <a:moveTo>
                    <a:pt x="6785" y="1"/>
                  </a:moveTo>
                  <a:cubicBezTo>
                    <a:pt x="3036" y="1"/>
                    <a:pt x="0" y="3040"/>
                    <a:pt x="0" y="6789"/>
                  </a:cubicBezTo>
                  <a:cubicBezTo>
                    <a:pt x="0" y="10538"/>
                    <a:pt x="3036" y="13577"/>
                    <a:pt x="6785" y="13577"/>
                  </a:cubicBezTo>
                  <a:cubicBezTo>
                    <a:pt x="10534" y="13577"/>
                    <a:pt x="13574" y="10538"/>
                    <a:pt x="13574" y="6789"/>
                  </a:cubicBezTo>
                  <a:cubicBezTo>
                    <a:pt x="13574" y="3040"/>
                    <a:pt x="10534" y="1"/>
                    <a:pt x="6785" y="1"/>
                  </a:cubicBezTo>
                  <a:close/>
                </a:path>
              </a:pathLst>
            </a:custGeom>
            <a:solidFill>
              <a:srgbClr val="D2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5810328" y="2324583"/>
              <a:ext cx="302264" cy="302343"/>
            </a:xfrm>
            <a:custGeom>
              <a:avLst/>
              <a:gdLst/>
              <a:ahLst/>
              <a:cxnLst/>
              <a:rect l="l" t="t" r="r" b="b"/>
              <a:pathLst>
                <a:path w="11539" h="11542" extrusionOk="0">
                  <a:moveTo>
                    <a:pt x="5768" y="0"/>
                  </a:moveTo>
                  <a:cubicBezTo>
                    <a:pt x="2585" y="0"/>
                    <a:pt x="1" y="2584"/>
                    <a:pt x="1" y="5771"/>
                  </a:cubicBezTo>
                  <a:cubicBezTo>
                    <a:pt x="1" y="8958"/>
                    <a:pt x="2585" y="11542"/>
                    <a:pt x="5768" y="11542"/>
                  </a:cubicBezTo>
                  <a:cubicBezTo>
                    <a:pt x="8955" y="11542"/>
                    <a:pt x="11539" y="8958"/>
                    <a:pt x="11539" y="5771"/>
                  </a:cubicBezTo>
                  <a:cubicBezTo>
                    <a:pt x="11539" y="2584"/>
                    <a:pt x="8955" y="0"/>
                    <a:pt x="5768" y="0"/>
                  </a:cubicBezTo>
                  <a:close/>
                </a:path>
              </a:pathLst>
            </a:custGeom>
            <a:solidFill>
              <a:srgbClr val="DF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5769778" y="2292101"/>
              <a:ext cx="374877" cy="367044"/>
            </a:xfrm>
            <a:custGeom>
              <a:avLst/>
              <a:gdLst/>
              <a:ahLst/>
              <a:cxnLst/>
              <a:rect l="l" t="t" r="r" b="b"/>
              <a:pathLst>
                <a:path w="14311" h="14012" extrusionOk="0">
                  <a:moveTo>
                    <a:pt x="7316" y="1"/>
                  </a:moveTo>
                  <a:cubicBezTo>
                    <a:pt x="7002" y="1"/>
                    <a:pt x="6686" y="22"/>
                    <a:pt x="6367" y="65"/>
                  </a:cubicBezTo>
                  <a:cubicBezTo>
                    <a:pt x="2656" y="565"/>
                    <a:pt x="0" y="3899"/>
                    <a:pt x="336" y="7631"/>
                  </a:cubicBezTo>
                  <a:cubicBezTo>
                    <a:pt x="659" y="11259"/>
                    <a:pt x="3699" y="14012"/>
                    <a:pt x="7305" y="14012"/>
                  </a:cubicBezTo>
                  <a:cubicBezTo>
                    <a:pt x="7409" y="14012"/>
                    <a:pt x="7513" y="14010"/>
                    <a:pt x="7618" y="14005"/>
                  </a:cubicBezTo>
                  <a:cubicBezTo>
                    <a:pt x="11360" y="13841"/>
                    <a:pt x="14307" y="10756"/>
                    <a:pt x="14310" y="7011"/>
                  </a:cubicBezTo>
                  <a:cubicBezTo>
                    <a:pt x="14310" y="6888"/>
                    <a:pt x="14307" y="6761"/>
                    <a:pt x="14300" y="6637"/>
                  </a:cubicBezTo>
                  <a:cubicBezTo>
                    <a:pt x="14293" y="6506"/>
                    <a:pt x="14196" y="6442"/>
                    <a:pt x="14097" y="6442"/>
                  </a:cubicBezTo>
                  <a:cubicBezTo>
                    <a:pt x="13991" y="6442"/>
                    <a:pt x="13885" y="6516"/>
                    <a:pt x="13892" y="6658"/>
                  </a:cubicBezTo>
                  <a:cubicBezTo>
                    <a:pt x="13899" y="6775"/>
                    <a:pt x="13903" y="6894"/>
                    <a:pt x="13903" y="7011"/>
                  </a:cubicBezTo>
                  <a:cubicBezTo>
                    <a:pt x="13896" y="10523"/>
                    <a:pt x="11130" y="13409"/>
                    <a:pt x="7625" y="13560"/>
                  </a:cubicBezTo>
                  <a:cubicBezTo>
                    <a:pt x="7527" y="13564"/>
                    <a:pt x="7429" y="13566"/>
                    <a:pt x="7332" y="13566"/>
                  </a:cubicBezTo>
                  <a:cubicBezTo>
                    <a:pt x="3953" y="13566"/>
                    <a:pt x="1105" y="10984"/>
                    <a:pt x="802" y="7587"/>
                  </a:cubicBezTo>
                  <a:cubicBezTo>
                    <a:pt x="490" y="4088"/>
                    <a:pt x="2981" y="966"/>
                    <a:pt x="6456" y="497"/>
                  </a:cubicBezTo>
                  <a:cubicBezTo>
                    <a:pt x="6754" y="456"/>
                    <a:pt x="7049" y="437"/>
                    <a:pt x="7342" y="437"/>
                  </a:cubicBezTo>
                  <a:cubicBezTo>
                    <a:pt x="10469" y="437"/>
                    <a:pt x="13223" y="2670"/>
                    <a:pt x="13796" y="5832"/>
                  </a:cubicBezTo>
                  <a:cubicBezTo>
                    <a:pt x="13815" y="5930"/>
                    <a:pt x="13901" y="6000"/>
                    <a:pt x="13996" y="6000"/>
                  </a:cubicBezTo>
                  <a:cubicBezTo>
                    <a:pt x="14008" y="6000"/>
                    <a:pt x="14021" y="5999"/>
                    <a:pt x="14033" y="5997"/>
                  </a:cubicBezTo>
                  <a:cubicBezTo>
                    <a:pt x="14146" y="5976"/>
                    <a:pt x="14218" y="5870"/>
                    <a:pt x="14197" y="5757"/>
                  </a:cubicBezTo>
                  <a:cubicBezTo>
                    <a:pt x="13586" y="2386"/>
                    <a:pt x="10650" y="1"/>
                    <a:pt x="73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5784316" y="2319030"/>
              <a:ext cx="353240" cy="314288"/>
            </a:xfrm>
            <a:custGeom>
              <a:avLst/>
              <a:gdLst/>
              <a:ahLst/>
              <a:cxnLst/>
              <a:rect l="l" t="t" r="r" b="b"/>
              <a:pathLst>
                <a:path w="13485" h="11998" extrusionOk="0">
                  <a:moveTo>
                    <a:pt x="6783" y="0"/>
                  </a:moveTo>
                  <a:cubicBezTo>
                    <a:pt x="5165" y="0"/>
                    <a:pt x="3553" y="651"/>
                    <a:pt x="2372" y="1929"/>
                  </a:cubicBezTo>
                  <a:cubicBezTo>
                    <a:pt x="2218" y="2080"/>
                    <a:pt x="2360" y="2286"/>
                    <a:pt x="2518" y="2286"/>
                  </a:cubicBezTo>
                  <a:cubicBezTo>
                    <a:pt x="2571" y="2286"/>
                    <a:pt x="2627" y="2263"/>
                    <a:pt x="2673" y="2207"/>
                  </a:cubicBezTo>
                  <a:cubicBezTo>
                    <a:pt x="3765" y="1028"/>
                    <a:pt x="5253" y="427"/>
                    <a:pt x="6747" y="427"/>
                  </a:cubicBezTo>
                  <a:cubicBezTo>
                    <a:pt x="8024" y="427"/>
                    <a:pt x="9305" y="866"/>
                    <a:pt x="10349" y="1758"/>
                  </a:cubicBezTo>
                  <a:cubicBezTo>
                    <a:pt x="12614" y="3690"/>
                    <a:pt x="12950" y="7066"/>
                    <a:pt x="11110" y="9406"/>
                  </a:cubicBezTo>
                  <a:cubicBezTo>
                    <a:pt x="10017" y="10799"/>
                    <a:pt x="8388" y="11531"/>
                    <a:pt x="6739" y="11531"/>
                  </a:cubicBezTo>
                  <a:cubicBezTo>
                    <a:pt x="5612" y="11531"/>
                    <a:pt x="4476" y="11189"/>
                    <a:pt x="3496" y="10482"/>
                  </a:cubicBezTo>
                  <a:cubicBezTo>
                    <a:pt x="1083" y="8738"/>
                    <a:pt x="473" y="5400"/>
                    <a:pt x="2115" y="2916"/>
                  </a:cubicBezTo>
                  <a:cubicBezTo>
                    <a:pt x="2180" y="2823"/>
                    <a:pt x="2152" y="2697"/>
                    <a:pt x="2060" y="2632"/>
                  </a:cubicBezTo>
                  <a:cubicBezTo>
                    <a:pt x="2026" y="2609"/>
                    <a:pt x="1987" y="2598"/>
                    <a:pt x="1949" y="2598"/>
                  </a:cubicBezTo>
                  <a:cubicBezTo>
                    <a:pt x="1881" y="2598"/>
                    <a:pt x="1814" y="2631"/>
                    <a:pt x="1775" y="2690"/>
                  </a:cubicBezTo>
                  <a:cubicBezTo>
                    <a:pt x="0" y="5376"/>
                    <a:pt x="662" y="8985"/>
                    <a:pt x="3273" y="10866"/>
                  </a:cubicBezTo>
                  <a:cubicBezTo>
                    <a:pt x="4331" y="11629"/>
                    <a:pt x="5557" y="11997"/>
                    <a:pt x="6772" y="11997"/>
                  </a:cubicBezTo>
                  <a:cubicBezTo>
                    <a:pt x="8555" y="11997"/>
                    <a:pt x="10317" y="11204"/>
                    <a:pt x="11497" y="9698"/>
                  </a:cubicBezTo>
                  <a:cubicBezTo>
                    <a:pt x="13485" y="7165"/>
                    <a:pt x="13118" y="3516"/>
                    <a:pt x="10668" y="1429"/>
                  </a:cubicBezTo>
                  <a:cubicBezTo>
                    <a:pt x="9542" y="471"/>
                    <a:pt x="8160" y="0"/>
                    <a:pt x="67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831153" y="2470358"/>
              <a:ext cx="18441" cy="10792"/>
            </a:xfrm>
            <a:custGeom>
              <a:avLst/>
              <a:gdLst/>
              <a:ahLst/>
              <a:cxnLst/>
              <a:rect l="l" t="t" r="r" b="b"/>
              <a:pathLst>
                <a:path w="704" h="412" extrusionOk="0">
                  <a:moveTo>
                    <a:pt x="203" y="0"/>
                  </a:moveTo>
                  <a:cubicBezTo>
                    <a:pt x="90" y="0"/>
                    <a:pt x="1" y="93"/>
                    <a:pt x="1" y="206"/>
                  </a:cubicBezTo>
                  <a:cubicBezTo>
                    <a:pt x="1" y="319"/>
                    <a:pt x="93" y="412"/>
                    <a:pt x="203" y="412"/>
                  </a:cubicBezTo>
                  <a:lnTo>
                    <a:pt x="498" y="412"/>
                  </a:lnTo>
                  <a:cubicBezTo>
                    <a:pt x="611" y="412"/>
                    <a:pt x="703" y="319"/>
                    <a:pt x="703" y="206"/>
                  </a:cubicBezTo>
                  <a:cubicBezTo>
                    <a:pt x="703" y="93"/>
                    <a:pt x="611" y="0"/>
                    <a:pt x="4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5956129" y="2345487"/>
              <a:ext cx="135638" cy="135664"/>
            </a:xfrm>
            <a:custGeom>
              <a:avLst/>
              <a:gdLst/>
              <a:ahLst/>
              <a:cxnLst/>
              <a:rect l="l" t="t" r="r" b="b"/>
              <a:pathLst>
                <a:path w="5178" h="5179" extrusionOk="0">
                  <a:moveTo>
                    <a:pt x="204" y="1"/>
                  </a:moveTo>
                  <a:cubicBezTo>
                    <a:pt x="102" y="1"/>
                    <a:pt x="0" y="69"/>
                    <a:pt x="0" y="206"/>
                  </a:cubicBezTo>
                  <a:lnTo>
                    <a:pt x="0" y="4973"/>
                  </a:lnTo>
                  <a:cubicBezTo>
                    <a:pt x="0" y="5086"/>
                    <a:pt x="89" y="5179"/>
                    <a:pt x="202" y="5179"/>
                  </a:cubicBezTo>
                  <a:lnTo>
                    <a:pt x="4972" y="5179"/>
                  </a:lnTo>
                  <a:cubicBezTo>
                    <a:pt x="5085" y="5179"/>
                    <a:pt x="5178" y="5086"/>
                    <a:pt x="5178" y="4973"/>
                  </a:cubicBezTo>
                  <a:cubicBezTo>
                    <a:pt x="5178" y="4860"/>
                    <a:pt x="5085" y="4767"/>
                    <a:pt x="4972" y="4767"/>
                  </a:cubicBezTo>
                  <a:lnTo>
                    <a:pt x="408" y="4767"/>
                  </a:lnTo>
                  <a:lnTo>
                    <a:pt x="408" y="206"/>
                  </a:lnTo>
                  <a:cubicBezTo>
                    <a:pt x="408" y="69"/>
                    <a:pt x="306" y="1"/>
                    <a:pt x="2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5956129" y="2587581"/>
              <a:ext cx="10688" cy="18441"/>
            </a:xfrm>
            <a:custGeom>
              <a:avLst/>
              <a:gdLst/>
              <a:ahLst/>
              <a:cxnLst/>
              <a:rect l="l" t="t" r="r" b="b"/>
              <a:pathLst>
                <a:path w="408" h="704" extrusionOk="0">
                  <a:moveTo>
                    <a:pt x="204" y="1"/>
                  </a:moveTo>
                  <a:cubicBezTo>
                    <a:pt x="102" y="1"/>
                    <a:pt x="0" y="69"/>
                    <a:pt x="0" y="206"/>
                  </a:cubicBezTo>
                  <a:lnTo>
                    <a:pt x="0" y="501"/>
                  </a:lnTo>
                  <a:cubicBezTo>
                    <a:pt x="0" y="614"/>
                    <a:pt x="89" y="703"/>
                    <a:pt x="202" y="703"/>
                  </a:cubicBezTo>
                  <a:cubicBezTo>
                    <a:pt x="315" y="703"/>
                    <a:pt x="408" y="614"/>
                    <a:pt x="408" y="501"/>
                  </a:cubicBezTo>
                  <a:lnTo>
                    <a:pt x="408" y="206"/>
                  </a:lnTo>
                  <a:cubicBezTo>
                    <a:pt x="408" y="69"/>
                    <a:pt x="306" y="1"/>
                    <a:pt x="2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5865390" y="2381898"/>
              <a:ext cx="20904" cy="16450"/>
            </a:xfrm>
            <a:custGeom>
              <a:avLst/>
              <a:gdLst/>
              <a:ahLst/>
              <a:cxnLst/>
              <a:rect l="l" t="t" r="r" b="b"/>
              <a:pathLst>
                <a:path w="798" h="628" extrusionOk="0">
                  <a:moveTo>
                    <a:pt x="298" y="1"/>
                  </a:moveTo>
                  <a:cubicBezTo>
                    <a:pt x="138" y="1"/>
                    <a:pt x="0" y="208"/>
                    <a:pt x="150" y="358"/>
                  </a:cubicBezTo>
                  <a:lnTo>
                    <a:pt x="359" y="564"/>
                  </a:lnTo>
                  <a:cubicBezTo>
                    <a:pt x="404" y="609"/>
                    <a:pt x="454" y="627"/>
                    <a:pt x="502" y="627"/>
                  </a:cubicBezTo>
                  <a:cubicBezTo>
                    <a:pt x="660" y="627"/>
                    <a:pt x="797" y="423"/>
                    <a:pt x="647" y="273"/>
                  </a:cubicBezTo>
                  <a:lnTo>
                    <a:pt x="442" y="64"/>
                  </a:lnTo>
                  <a:cubicBezTo>
                    <a:pt x="397" y="19"/>
                    <a:pt x="347" y="1"/>
                    <a:pt x="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6038434" y="2553266"/>
              <a:ext cx="19044" cy="16293"/>
            </a:xfrm>
            <a:custGeom>
              <a:avLst/>
              <a:gdLst/>
              <a:ahLst/>
              <a:cxnLst/>
              <a:rect l="l" t="t" r="r" b="b"/>
              <a:pathLst>
                <a:path w="727" h="622" extrusionOk="0">
                  <a:moveTo>
                    <a:pt x="226" y="1"/>
                  </a:moveTo>
                  <a:cubicBezTo>
                    <a:pt x="173" y="1"/>
                    <a:pt x="120" y="21"/>
                    <a:pt x="79" y="60"/>
                  </a:cubicBezTo>
                  <a:cubicBezTo>
                    <a:pt x="0" y="139"/>
                    <a:pt x="0" y="269"/>
                    <a:pt x="79" y="351"/>
                  </a:cubicBezTo>
                  <a:lnTo>
                    <a:pt x="288" y="557"/>
                  </a:lnTo>
                  <a:cubicBezTo>
                    <a:pt x="334" y="602"/>
                    <a:pt x="385" y="622"/>
                    <a:pt x="433" y="622"/>
                  </a:cubicBezTo>
                  <a:cubicBezTo>
                    <a:pt x="592" y="622"/>
                    <a:pt x="727" y="416"/>
                    <a:pt x="580" y="269"/>
                  </a:cubicBezTo>
                  <a:lnTo>
                    <a:pt x="371" y="60"/>
                  </a:lnTo>
                  <a:cubicBezTo>
                    <a:pt x="331" y="21"/>
                    <a:pt x="279" y="1"/>
                    <a:pt x="2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6036653" y="2381976"/>
              <a:ext cx="20825" cy="16398"/>
            </a:xfrm>
            <a:custGeom>
              <a:avLst/>
              <a:gdLst/>
              <a:ahLst/>
              <a:cxnLst/>
              <a:rect l="l" t="t" r="r" b="b"/>
              <a:pathLst>
                <a:path w="795" h="626" extrusionOk="0">
                  <a:moveTo>
                    <a:pt x="499" y="1"/>
                  </a:moveTo>
                  <a:cubicBezTo>
                    <a:pt x="451" y="1"/>
                    <a:pt x="401" y="20"/>
                    <a:pt x="356" y="64"/>
                  </a:cubicBezTo>
                  <a:lnTo>
                    <a:pt x="147" y="273"/>
                  </a:lnTo>
                  <a:cubicBezTo>
                    <a:pt x="0" y="420"/>
                    <a:pt x="135" y="626"/>
                    <a:pt x="294" y="626"/>
                  </a:cubicBezTo>
                  <a:cubicBezTo>
                    <a:pt x="342" y="626"/>
                    <a:pt x="393" y="607"/>
                    <a:pt x="439" y="561"/>
                  </a:cubicBezTo>
                  <a:lnTo>
                    <a:pt x="648" y="355"/>
                  </a:lnTo>
                  <a:cubicBezTo>
                    <a:pt x="795" y="205"/>
                    <a:pt x="657" y="1"/>
                    <a:pt x="4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5867249" y="2553161"/>
              <a:ext cx="19044" cy="16319"/>
            </a:xfrm>
            <a:custGeom>
              <a:avLst/>
              <a:gdLst/>
              <a:ahLst/>
              <a:cxnLst/>
              <a:rect l="l" t="t" r="r" b="b"/>
              <a:pathLst>
                <a:path w="727" h="623" extrusionOk="0">
                  <a:moveTo>
                    <a:pt x="431" y="1"/>
                  </a:moveTo>
                  <a:cubicBezTo>
                    <a:pt x="383" y="1"/>
                    <a:pt x="333" y="19"/>
                    <a:pt x="288" y="64"/>
                  </a:cubicBezTo>
                  <a:lnTo>
                    <a:pt x="79" y="273"/>
                  </a:lnTo>
                  <a:cubicBezTo>
                    <a:pt x="1" y="352"/>
                    <a:pt x="1" y="482"/>
                    <a:pt x="79" y="561"/>
                  </a:cubicBezTo>
                  <a:cubicBezTo>
                    <a:pt x="119" y="602"/>
                    <a:pt x="171" y="623"/>
                    <a:pt x="224" y="623"/>
                  </a:cubicBezTo>
                  <a:cubicBezTo>
                    <a:pt x="276" y="623"/>
                    <a:pt x="330" y="602"/>
                    <a:pt x="371" y="561"/>
                  </a:cubicBezTo>
                  <a:lnTo>
                    <a:pt x="576" y="355"/>
                  </a:lnTo>
                  <a:cubicBezTo>
                    <a:pt x="726" y="205"/>
                    <a:pt x="589" y="1"/>
                    <a:pt x="43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5838592" y="2421400"/>
              <a:ext cx="22868" cy="13936"/>
            </a:xfrm>
            <a:custGeom>
              <a:avLst/>
              <a:gdLst/>
              <a:ahLst/>
              <a:cxnLst/>
              <a:rect l="l" t="t" r="r" b="b"/>
              <a:pathLst>
                <a:path w="873" h="532" extrusionOk="0">
                  <a:moveTo>
                    <a:pt x="295" y="0"/>
                  </a:moveTo>
                  <a:cubicBezTo>
                    <a:pt x="99" y="0"/>
                    <a:pt x="1" y="303"/>
                    <a:pt x="221" y="396"/>
                  </a:cubicBezTo>
                  <a:lnTo>
                    <a:pt x="491" y="512"/>
                  </a:lnTo>
                  <a:cubicBezTo>
                    <a:pt x="522" y="525"/>
                    <a:pt x="551" y="531"/>
                    <a:pt x="578" y="531"/>
                  </a:cubicBezTo>
                  <a:cubicBezTo>
                    <a:pt x="775" y="531"/>
                    <a:pt x="872" y="229"/>
                    <a:pt x="652" y="135"/>
                  </a:cubicBezTo>
                  <a:lnTo>
                    <a:pt x="382" y="19"/>
                  </a:lnTo>
                  <a:cubicBezTo>
                    <a:pt x="351" y="6"/>
                    <a:pt x="322" y="0"/>
                    <a:pt x="2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6061512" y="2516147"/>
              <a:ext cx="22816" cy="13883"/>
            </a:xfrm>
            <a:custGeom>
              <a:avLst/>
              <a:gdLst/>
              <a:ahLst/>
              <a:cxnLst/>
              <a:rect l="l" t="t" r="r" b="b"/>
              <a:pathLst>
                <a:path w="871" h="530" extrusionOk="0">
                  <a:moveTo>
                    <a:pt x="291" y="1"/>
                  </a:moveTo>
                  <a:cubicBezTo>
                    <a:pt x="94" y="1"/>
                    <a:pt x="0" y="302"/>
                    <a:pt x="219" y="398"/>
                  </a:cubicBezTo>
                  <a:lnTo>
                    <a:pt x="490" y="511"/>
                  </a:lnTo>
                  <a:cubicBezTo>
                    <a:pt x="521" y="524"/>
                    <a:pt x="550" y="529"/>
                    <a:pt x="577" y="529"/>
                  </a:cubicBezTo>
                  <a:cubicBezTo>
                    <a:pt x="773" y="529"/>
                    <a:pt x="871" y="227"/>
                    <a:pt x="651" y="134"/>
                  </a:cubicBezTo>
                  <a:lnTo>
                    <a:pt x="380" y="21"/>
                  </a:lnTo>
                  <a:cubicBezTo>
                    <a:pt x="349" y="7"/>
                    <a:pt x="319" y="1"/>
                    <a:pt x="2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6000923" y="2355336"/>
              <a:ext cx="16162" cy="17917"/>
            </a:xfrm>
            <a:custGeom>
              <a:avLst/>
              <a:gdLst/>
              <a:ahLst/>
              <a:cxnLst/>
              <a:rect l="l" t="t" r="r" b="b"/>
              <a:pathLst>
                <a:path w="617" h="684" extrusionOk="0">
                  <a:moveTo>
                    <a:pt x="353" y="1"/>
                  </a:moveTo>
                  <a:cubicBezTo>
                    <a:pt x="281" y="1"/>
                    <a:pt x="209" y="38"/>
                    <a:pt x="171" y="128"/>
                  </a:cubicBezTo>
                  <a:lnTo>
                    <a:pt x="55" y="399"/>
                  </a:lnTo>
                  <a:cubicBezTo>
                    <a:pt x="0" y="533"/>
                    <a:pt x="96" y="684"/>
                    <a:pt x="243" y="684"/>
                  </a:cubicBezTo>
                  <a:cubicBezTo>
                    <a:pt x="326" y="684"/>
                    <a:pt x="401" y="632"/>
                    <a:pt x="432" y="557"/>
                  </a:cubicBezTo>
                  <a:lnTo>
                    <a:pt x="548" y="286"/>
                  </a:lnTo>
                  <a:cubicBezTo>
                    <a:pt x="617" y="125"/>
                    <a:pt x="484" y="1"/>
                    <a:pt x="3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5906490" y="2578203"/>
              <a:ext cx="15900" cy="17917"/>
            </a:xfrm>
            <a:custGeom>
              <a:avLst/>
              <a:gdLst/>
              <a:ahLst/>
              <a:cxnLst/>
              <a:rect l="l" t="t" r="r" b="b"/>
              <a:pathLst>
                <a:path w="607" h="684" extrusionOk="0">
                  <a:moveTo>
                    <a:pt x="342" y="0"/>
                  </a:moveTo>
                  <a:cubicBezTo>
                    <a:pt x="270" y="0"/>
                    <a:pt x="199" y="37"/>
                    <a:pt x="161" y="126"/>
                  </a:cubicBezTo>
                  <a:lnTo>
                    <a:pt x="45" y="396"/>
                  </a:lnTo>
                  <a:cubicBezTo>
                    <a:pt x="0" y="503"/>
                    <a:pt x="48" y="623"/>
                    <a:pt x="154" y="667"/>
                  </a:cubicBezTo>
                  <a:cubicBezTo>
                    <a:pt x="180" y="678"/>
                    <a:pt x="207" y="684"/>
                    <a:pt x="234" y="684"/>
                  </a:cubicBezTo>
                  <a:cubicBezTo>
                    <a:pt x="313" y="684"/>
                    <a:pt x="388" y="637"/>
                    <a:pt x="422" y="558"/>
                  </a:cubicBezTo>
                  <a:lnTo>
                    <a:pt x="538" y="287"/>
                  </a:lnTo>
                  <a:cubicBezTo>
                    <a:pt x="607" y="125"/>
                    <a:pt x="473" y="0"/>
                    <a:pt x="3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5907983" y="2354472"/>
              <a:ext cx="16031" cy="17970"/>
            </a:xfrm>
            <a:custGeom>
              <a:avLst/>
              <a:gdLst/>
              <a:ahLst/>
              <a:cxnLst/>
              <a:rect l="l" t="t" r="r" b="b"/>
              <a:pathLst>
                <a:path w="612" h="686" extrusionOk="0">
                  <a:moveTo>
                    <a:pt x="263" y="1"/>
                  </a:moveTo>
                  <a:cubicBezTo>
                    <a:pt x="133" y="1"/>
                    <a:pt x="1" y="122"/>
                    <a:pt x="66" y="285"/>
                  </a:cubicBezTo>
                  <a:lnTo>
                    <a:pt x="176" y="556"/>
                  </a:lnTo>
                  <a:cubicBezTo>
                    <a:pt x="207" y="634"/>
                    <a:pt x="282" y="686"/>
                    <a:pt x="368" y="686"/>
                  </a:cubicBezTo>
                  <a:cubicBezTo>
                    <a:pt x="512" y="682"/>
                    <a:pt x="611" y="538"/>
                    <a:pt x="556" y="401"/>
                  </a:cubicBezTo>
                  <a:lnTo>
                    <a:pt x="447" y="131"/>
                  </a:lnTo>
                  <a:cubicBezTo>
                    <a:pt x="410" y="39"/>
                    <a:pt x="337" y="1"/>
                    <a:pt x="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5999194" y="2579041"/>
              <a:ext cx="15717" cy="17996"/>
            </a:xfrm>
            <a:custGeom>
              <a:avLst/>
              <a:gdLst/>
              <a:ahLst/>
              <a:cxnLst/>
              <a:rect l="l" t="t" r="r" b="b"/>
              <a:pathLst>
                <a:path w="600" h="687" extrusionOk="0">
                  <a:moveTo>
                    <a:pt x="232" y="1"/>
                  </a:moveTo>
                  <a:cubicBezTo>
                    <a:pt x="207" y="1"/>
                    <a:pt x="183" y="5"/>
                    <a:pt x="159" y="15"/>
                  </a:cubicBezTo>
                  <a:lnTo>
                    <a:pt x="159" y="18"/>
                  </a:lnTo>
                  <a:cubicBezTo>
                    <a:pt x="52" y="59"/>
                    <a:pt x="1" y="179"/>
                    <a:pt x="45" y="282"/>
                  </a:cubicBezTo>
                  <a:lnTo>
                    <a:pt x="155" y="556"/>
                  </a:lnTo>
                  <a:cubicBezTo>
                    <a:pt x="191" y="648"/>
                    <a:pt x="263" y="686"/>
                    <a:pt x="336" y="686"/>
                  </a:cubicBezTo>
                  <a:cubicBezTo>
                    <a:pt x="466" y="686"/>
                    <a:pt x="599" y="564"/>
                    <a:pt x="536" y="402"/>
                  </a:cubicBezTo>
                  <a:lnTo>
                    <a:pt x="422" y="131"/>
                  </a:lnTo>
                  <a:cubicBezTo>
                    <a:pt x="391" y="50"/>
                    <a:pt x="313" y="1"/>
                    <a:pt x="2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6062664" y="2423574"/>
              <a:ext cx="22502" cy="13674"/>
            </a:xfrm>
            <a:custGeom>
              <a:avLst/>
              <a:gdLst/>
              <a:ahLst/>
              <a:cxnLst/>
              <a:rect l="l" t="t" r="r" b="b"/>
              <a:pathLst>
                <a:path w="859" h="522" extrusionOk="0">
                  <a:moveTo>
                    <a:pt x="568" y="1"/>
                  </a:moveTo>
                  <a:cubicBezTo>
                    <a:pt x="542" y="1"/>
                    <a:pt x="514" y="6"/>
                    <a:pt x="484" y="18"/>
                  </a:cubicBezTo>
                  <a:lnTo>
                    <a:pt x="210" y="128"/>
                  </a:lnTo>
                  <a:cubicBezTo>
                    <a:pt x="1" y="210"/>
                    <a:pt x="62" y="522"/>
                    <a:pt x="289" y="522"/>
                  </a:cubicBezTo>
                  <a:cubicBezTo>
                    <a:pt x="313" y="522"/>
                    <a:pt x="340" y="518"/>
                    <a:pt x="364" y="508"/>
                  </a:cubicBezTo>
                  <a:lnTo>
                    <a:pt x="638" y="399"/>
                  </a:lnTo>
                  <a:cubicBezTo>
                    <a:pt x="859" y="308"/>
                    <a:pt x="767" y="1"/>
                    <a:pt x="5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5837675" y="2514235"/>
              <a:ext cx="22999" cy="13752"/>
            </a:xfrm>
            <a:custGeom>
              <a:avLst/>
              <a:gdLst/>
              <a:ahLst/>
              <a:cxnLst/>
              <a:rect l="l" t="t" r="r" b="b"/>
              <a:pathLst>
                <a:path w="878" h="525" extrusionOk="0">
                  <a:moveTo>
                    <a:pt x="584" y="1"/>
                  </a:moveTo>
                  <a:cubicBezTo>
                    <a:pt x="557" y="1"/>
                    <a:pt x="529" y="6"/>
                    <a:pt x="499" y="18"/>
                  </a:cubicBezTo>
                  <a:lnTo>
                    <a:pt x="225" y="128"/>
                  </a:lnTo>
                  <a:cubicBezTo>
                    <a:pt x="0" y="216"/>
                    <a:pt x="96" y="525"/>
                    <a:pt x="297" y="525"/>
                  </a:cubicBezTo>
                  <a:cubicBezTo>
                    <a:pt x="323" y="525"/>
                    <a:pt x="350" y="520"/>
                    <a:pt x="379" y="508"/>
                  </a:cubicBezTo>
                  <a:lnTo>
                    <a:pt x="653" y="395"/>
                  </a:lnTo>
                  <a:cubicBezTo>
                    <a:pt x="877" y="307"/>
                    <a:pt x="783" y="1"/>
                    <a:pt x="5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17"/>
          <p:cNvSpPr txBox="1"/>
          <p:nvPr/>
        </p:nvSpPr>
        <p:spPr>
          <a:xfrm>
            <a:off x="6996900" y="4044075"/>
            <a:ext cx="1689898" cy="68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Se araña cuando no piensa igual que uno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5" name="Google Shape;305;p17"/>
          <p:cNvSpPr/>
          <p:nvPr/>
        </p:nvSpPr>
        <p:spPr>
          <a:xfrm>
            <a:off x="6291305" y="2485267"/>
            <a:ext cx="594300" cy="594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" name="Google Shape;345;p17"/>
          <p:cNvGrpSpPr/>
          <p:nvPr/>
        </p:nvGrpSpPr>
        <p:grpSpPr>
          <a:xfrm>
            <a:off x="6428024" y="2618954"/>
            <a:ext cx="378154" cy="352230"/>
            <a:chOff x="6065458" y="2434229"/>
            <a:chExt cx="378154" cy="352230"/>
          </a:xfrm>
        </p:grpSpPr>
        <p:sp>
          <p:nvSpPr>
            <p:cNvPr id="346" name="Google Shape;346;p17"/>
            <p:cNvSpPr/>
            <p:nvPr/>
          </p:nvSpPr>
          <p:spPr>
            <a:xfrm>
              <a:off x="6071054" y="2493936"/>
              <a:ext cx="285001" cy="235653"/>
            </a:xfrm>
            <a:custGeom>
              <a:avLst/>
              <a:gdLst/>
              <a:ahLst/>
              <a:cxnLst/>
              <a:rect l="l" t="t" r="r" b="b"/>
              <a:pathLst>
                <a:path w="10950" h="9054" extrusionOk="0">
                  <a:moveTo>
                    <a:pt x="0" y="0"/>
                  </a:moveTo>
                  <a:lnTo>
                    <a:pt x="0" y="6967"/>
                  </a:lnTo>
                  <a:cubicBezTo>
                    <a:pt x="0" y="8117"/>
                    <a:pt x="2453" y="9053"/>
                    <a:pt x="5475" y="9053"/>
                  </a:cubicBezTo>
                  <a:cubicBezTo>
                    <a:pt x="5640" y="9053"/>
                    <a:pt x="5806" y="9050"/>
                    <a:pt x="5968" y="9043"/>
                  </a:cubicBezTo>
                  <a:cubicBezTo>
                    <a:pt x="8761" y="8951"/>
                    <a:pt x="10950" y="8054"/>
                    <a:pt x="10950" y="6967"/>
                  </a:cubicBezTo>
                  <a:lnTo>
                    <a:pt x="1095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6212071" y="2555387"/>
              <a:ext cx="143984" cy="174020"/>
            </a:xfrm>
            <a:custGeom>
              <a:avLst/>
              <a:gdLst/>
              <a:ahLst/>
              <a:cxnLst/>
              <a:rect l="l" t="t" r="r" b="b"/>
              <a:pathLst>
                <a:path w="5532" h="6686" extrusionOk="0">
                  <a:moveTo>
                    <a:pt x="3646" y="0"/>
                  </a:moveTo>
                  <a:cubicBezTo>
                    <a:pt x="3308" y="0"/>
                    <a:pt x="3030" y="275"/>
                    <a:pt x="3030" y="616"/>
                  </a:cubicBezTo>
                  <a:lnTo>
                    <a:pt x="3030" y="1151"/>
                  </a:lnTo>
                  <a:cubicBezTo>
                    <a:pt x="2808" y="1253"/>
                    <a:pt x="2597" y="1372"/>
                    <a:pt x="2400" y="1517"/>
                  </a:cubicBezTo>
                  <a:lnTo>
                    <a:pt x="1939" y="1249"/>
                  </a:lnTo>
                  <a:cubicBezTo>
                    <a:pt x="1841" y="1192"/>
                    <a:pt x="1733" y="1165"/>
                    <a:pt x="1628" y="1165"/>
                  </a:cubicBezTo>
                  <a:cubicBezTo>
                    <a:pt x="1414" y="1165"/>
                    <a:pt x="1208" y="1276"/>
                    <a:pt x="1095" y="1474"/>
                  </a:cubicBezTo>
                  <a:lnTo>
                    <a:pt x="170" y="3075"/>
                  </a:lnTo>
                  <a:cubicBezTo>
                    <a:pt x="1" y="3371"/>
                    <a:pt x="99" y="3747"/>
                    <a:pt x="395" y="3920"/>
                  </a:cubicBezTo>
                  <a:lnTo>
                    <a:pt x="859" y="4184"/>
                  </a:lnTo>
                  <a:cubicBezTo>
                    <a:pt x="849" y="4307"/>
                    <a:pt x="842" y="4426"/>
                    <a:pt x="842" y="4550"/>
                  </a:cubicBezTo>
                  <a:cubicBezTo>
                    <a:pt x="842" y="4669"/>
                    <a:pt x="845" y="4792"/>
                    <a:pt x="859" y="4912"/>
                  </a:cubicBezTo>
                  <a:lnTo>
                    <a:pt x="395" y="5179"/>
                  </a:lnTo>
                  <a:cubicBezTo>
                    <a:pt x="99" y="5352"/>
                    <a:pt x="1" y="5728"/>
                    <a:pt x="170" y="6024"/>
                  </a:cubicBezTo>
                  <a:lnTo>
                    <a:pt x="550" y="6685"/>
                  </a:lnTo>
                  <a:cubicBezTo>
                    <a:pt x="3343" y="6590"/>
                    <a:pt x="5532" y="5697"/>
                    <a:pt x="5532" y="4606"/>
                  </a:cubicBezTo>
                  <a:lnTo>
                    <a:pt x="5532" y="0"/>
                  </a:ln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6071054" y="2493936"/>
              <a:ext cx="285001" cy="65511"/>
            </a:xfrm>
            <a:custGeom>
              <a:avLst/>
              <a:gdLst/>
              <a:ahLst/>
              <a:cxnLst/>
              <a:rect l="l" t="t" r="r" b="b"/>
              <a:pathLst>
                <a:path w="10950" h="2517" extrusionOk="0">
                  <a:moveTo>
                    <a:pt x="0" y="0"/>
                  </a:moveTo>
                  <a:lnTo>
                    <a:pt x="0" y="989"/>
                  </a:lnTo>
                  <a:cubicBezTo>
                    <a:pt x="317" y="1330"/>
                    <a:pt x="806" y="1633"/>
                    <a:pt x="1450" y="1879"/>
                  </a:cubicBezTo>
                  <a:cubicBezTo>
                    <a:pt x="2530" y="2291"/>
                    <a:pt x="3962" y="2516"/>
                    <a:pt x="5475" y="2516"/>
                  </a:cubicBezTo>
                  <a:cubicBezTo>
                    <a:pt x="6988" y="2516"/>
                    <a:pt x="8416" y="2291"/>
                    <a:pt x="9500" y="1879"/>
                  </a:cubicBezTo>
                  <a:cubicBezTo>
                    <a:pt x="10140" y="1633"/>
                    <a:pt x="10633" y="1330"/>
                    <a:pt x="10950" y="989"/>
                  </a:cubicBezTo>
                  <a:lnTo>
                    <a:pt x="10950" y="0"/>
                  </a:ln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6071054" y="2590914"/>
              <a:ext cx="285001" cy="138570"/>
            </a:xfrm>
            <a:custGeom>
              <a:avLst/>
              <a:gdLst/>
              <a:ahLst/>
              <a:cxnLst/>
              <a:rect l="l" t="t" r="r" b="b"/>
              <a:pathLst>
                <a:path w="10950" h="5324" extrusionOk="0">
                  <a:moveTo>
                    <a:pt x="0" y="0"/>
                  </a:moveTo>
                  <a:lnTo>
                    <a:pt x="0" y="3237"/>
                  </a:lnTo>
                  <a:cubicBezTo>
                    <a:pt x="0" y="4391"/>
                    <a:pt x="2453" y="5324"/>
                    <a:pt x="5475" y="5324"/>
                  </a:cubicBezTo>
                  <a:cubicBezTo>
                    <a:pt x="5640" y="5324"/>
                    <a:pt x="5806" y="5320"/>
                    <a:pt x="5968" y="5317"/>
                  </a:cubicBezTo>
                  <a:cubicBezTo>
                    <a:pt x="8761" y="5222"/>
                    <a:pt x="10950" y="4328"/>
                    <a:pt x="10950" y="3237"/>
                  </a:cubicBezTo>
                  <a:lnTo>
                    <a:pt x="10950" y="0"/>
                  </a:lnTo>
                  <a:cubicBezTo>
                    <a:pt x="10950" y="1147"/>
                    <a:pt x="8518" y="2080"/>
                    <a:pt x="5510" y="2087"/>
                  </a:cubicBezTo>
                  <a:lnTo>
                    <a:pt x="5475" y="2087"/>
                  </a:lnTo>
                  <a:cubicBezTo>
                    <a:pt x="2453" y="2087"/>
                    <a:pt x="0" y="1151"/>
                    <a:pt x="0" y="0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6212071" y="2590914"/>
              <a:ext cx="143984" cy="138388"/>
            </a:xfrm>
            <a:custGeom>
              <a:avLst/>
              <a:gdLst/>
              <a:ahLst/>
              <a:cxnLst/>
              <a:rect l="l" t="t" r="r" b="b"/>
              <a:pathLst>
                <a:path w="5532" h="5317" extrusionOk="0">
                  <a:moveTo>
                    <a:pt x="5532" y="0"/>
                  </a:moveTo>
                  <a:cubicBezTo>
                    <a:pt x="5532" y="1147"/>
                    <a:pt x="3100" y="2080"/>
                    <a:pt x="92" y="2087"/>
                  </a:cubicBezTo>
                  <a:cubicBezTo>
                    <a:pt x="113" y="2280"/>
                    <a:pt x="226" y="2453"/>
                    <a:pt x="395" y="2551"/>
                  </a:cubicBezTo>
                  <a:lnTo>
                    <a:pt x="859" y="2819"/>
                  </a:lnTo>
                  <a:cubicBezTo>
                    <a:pt x="849" y="2938"/>
                    <a:pt x="842" y="3061"/>
                    <a:pt x="842" y="3181"/>
                  </a:cubicBezTo>
                  <a:cubicBezTo>
                    <a:pt x="842" y="3304"/>
                    <a:pt x="845" y="3424"/>
                    <a:pt x="859" y="3543"/>
                  </a:cubicBezTo>
                  <a:lnTo>
                    <a:pt x="395" y="3811"/>
                  </a:lnTo>
                  <a:cubicBezTo>
                    <a:pt x="99" y="3983"/>
                    <a:pt x="1" y="4360"/>
                    <a:pt x="170" y="4655"/>
                  </a:cubicBezTo>
                  <a:lnTo>
                    <a:pt x="550" y="5317"/>
                  </a:lnTo>
                  <a:cubicBezTo>
                    <a:pt x="3343" y="5222"/>
                    <a:pt x="5532" y="4328"/>
                    <a:pt x="5532" y="3237"/>
                  </a:cubicBezTo>
                  <a:lnTo>
                    <a:pt x="5532" y="0"/>
                  </a:ln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6071054" y="2590914"/>
              <a:ext cx="285001" cy="66682"/>
            </a:xfrm>
            <a:custGeom>
              <a:avLst/>
              <a:gdLst/>
              <a:ahLst/>
              <a:cxnLst/>
              <a:rect l="l" t="t" r="r" b="b"/>
              <a:pathLst>
                <a:path w="10950" h="2562" extrusionOk="0">
                  <a:moveTo>
                    <a:pt x="0" y="0"/>
                  </a:moveTo>
                  <a:lnTo>
                    <a:pt x="0" y="1024"/>
                  </a:lnTo>
                  <a:cubicBezTo>
                    <a:pt x="317" y="1369"/>
                    <a:pt x="806" y="1675"/>
                    <a:pt x="1457" y="1921"/>
                  </a:cubicBezTo>
                  <a:cubicBezTo>
                    <a:pt x="2537" y="2333"/>
                    <a:pt x="3962" y="2562"/>
                    <a:pt x="5475" y="2562"/>
                  </a:cubicBezTo>
                  <a:cubicBezTo>
                    <a:pt x="6988" y="2562"/>
                    <a:pt x="8413" y="2333"/>
                    <a:pt x="9493" y="1921"/>
                  </a:cubicBezTo>
                  <a:cubicBezTo>
                    <a:pt x="10140" y="1675"/>
                    <a:pt x="10633" y="1369"/>
                    <a:pt x="10950" y="1024"/>
                  </a:cubicBezTo>
                  <a:lnTo>
                    <a:pt x="10950" y="0"/>
                  </a:lnTo>
                  <a:cubicBezTo>
                    <a:pt x="10950" y="1154"/>
                    <a:pt x="8497" y="2087"/>
                    <a:pt x="5475" y="2087"/>
                  </a:cubicBezTo>
                  <a:cubicBezTo>
                    <a:pt x="2453" y="2087"/>
                    <a:pt x="0" y="1151"/>
                    <a:pt x="0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6071054" y="2439616"/>
              <a:ext cx="285001" cy="108639"/>
            </a:xfrm>
            <a:custGeom>
              <a:avLst/>
              <a:gdLst/>
              <a:ahLst/>
              <a:cxnLst/>
              <a:rect l="l" t="t" r="r" b="b"/>
              <a:pathLst>
                <a:path w="10950" h="4174" extrusionOk="0">
                  <a:moveTo>
                    <a:pt x="5475" y="1"/>
                  </a:moveTo>
                  <a:cubicBezTo>
                    <a:pt x="2449" y="1"/>
                    <a:pt x="0" y="937"/>
                    <a:pt x="0" y="2087"/>
                  </a:cubicBezTo>
                  <a:cubicBezTo>
                    <a:pt x="0" y="3241"/>
                    <a:pt x="2449" y="4174"/>
                    <a:pt x="5475" y="4174"/>
                  </a:cubicBezTo>
                  <a:cubicBezTo>
                    <a:pt x="8497" y="4174"/>
                    <a:pt x="10950" y="3241"/>
                    <a:pt x="10950" y="2087"/>
                  </a:cubicBezTo>
                  <a:cubicBezTo>
                    <a:pt x="10950" y="937"/>
                    <a:pt x="8497" y="1"/>
                    <a:pt x="5475" y="1"/>
                  </a:cubicBezTo>
                  <a:close/>
                </a:path>
              </a:pathLst>
            </a:custGeom>
            <a:solidFill>
              <a:srgbClr val="B0C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6224720" y="2566448"/>
              <a:ext cx="212567" cy="214519"/>
            </a:xfrm>
            <a:custGeom>
              <a:avLst/>
              <a:gdLst/>
              <a:ahLst/>
              <a:cxnLst/>
              <a:rect l="l" t="t" r="r" b="b"/>
              <a:pathLst>
                <a:path w="8167" h="8242" extrusionOk="0">
                  <a:moveTo>
                    <a:pt x="3160" y="1"/>
                  </a:moveTo>
                  <a:cubicBezTo>
                    <a:pt x="3054" y="1"/>
                    <a:pt x="2970" y="85"/>
                    <a:pt x="2970" y="191"/>
                  </a:cubicBezTo>
                  <a:lnTo>
                    <a:pt x="2970" y="1014"/>
                  </a:lnTo>
                  <a:cubicBezTo>
                    <a:pt x="2597" y="1148"/>
                    <a:pt x="2249" y="1349"/>
                    <a:pt x="1946" y="1605"/>
                  </a:cubicBezTo>
                  <a:lnTo>
                    <a:pt x="1232" y="1194"/>
                  </a:lnTo>
                  <a:cubicBezTo>
                    <a:pt x="1203" y="1176"/>
                    <a:pt x="1171" y="1168"/>
                    <a:pt x="1139" y="1168"/>
                  </a:cubicBezTo>
                  <a:cubicBezTo>
                    <a:pt x="1074" y="1168"/>
                    <a:pt x="1010" y="1203"/>
                    <a:pt x="975" y="1264"/>
                  </a:cubicBezTo>
                  <a:lnTo>
                    <a:pt x="53" y="2861"/>
                  </a:lnTo>
                  <a:cubicBezTo>
                    <a:pt x="0" y="2953"/>
                    <a:pt x="32" y="3066"/>
                    <a:pt x="120" y="3118"/>
                  </a:cubicBezTo>
                  <a:lnTo>
                    <a:pt x="834" y="3530"/>
                  </a:lnTo>
                  <a:cubicBezTo>
                    <a:pt x="764" y="3921"/>
                    <a:pt x="764" y="4322"/>
                    <a:pt x="834" y="4712"/>
                  </a:cubicBezTo>
                  <a:lnTo>
                    <a:pt x="120" y="5124"/>
                  </a:lnTo>
                  <a:cubicBezTo>
                    <a:pt x="32" y="5177"/>
                    <a:pt x="0" y="5293"/>
                    <a:pt x="53" y="5381"/>
                  </a:cubicBezTo>
                  <a:lnTo>
                    <a:pt x="975" y="6982"/>
                  </a:lnTo>
                  <a:cubicBezTo>
                    <a:pt x="1010" y="7040"/>
                    <a:pt x="1074" y="7074"/>
                    <a:pt x="1138" y="7074"/>
                  </a:cubicBezTo>
                  <a:cubicBezTo>
                    <a:pt x="1170" y="7074"/>
                    <a:pt x="1203" y="7066"/>
                    <a:pt x="1232" y="7048"/>
                  </a:cubicBezTo>
                  <a:lnTo>
                    <a:pt x="1946" y="6637"/>
                  </a:lnTo>
                  <a:cubicBezTo>
                    <a:pt x="2249" y="6894"/>
                    <a:pt x="2597" y="7094"/>
                    <a:pt x="2970" y="7231"/>
                  </a:cubicBezTo>
                  <a:lnTo>
                    <a:pt x="2970" y="8051"/>
                  </a:lnTo>
                  <a:cubicBezTo>
                    <a:pt x="2970" y="8157"/>
                    <a:pt x="3054" y="8241"/>
                    <a:pt x="3160" y="8241"/>
                  </a:cubicBezTo>
                  <a:lnTo>
                    <a:pt x="5007" y="8241"/>
                  </a:lnTo>
                  <a:cubicBezTo>
                    <a:pt x="5109" y="8241"/>
                    <a:pt x="5193" y="8157"/>
                    <a:pt x="5193" y="8051"/>
                  </a:cubicBezTo>
                  <a:lnTo>
                    <a:pt x="5193" y="7231"/>
                  </a:lnTo>
                  <a:cubicBezTo>
                    <a:pt x="5570" y="7094"/>
                    <a:pt x="5915" y="6894"/>
                    <a:pt x="6217" y="6637"/>
                  </a:cubicBezTo>
                  <a:lnTo>
                    <a:pt x="6932" y="7048"/>
                  </a:lnTo>
                  <a:cubicBezTo>
                    <a:pt x="6962" y="7066"/>
                    <a:pt x="6995" y="7074"/>
                    <a:pt x="7027" y="7074"/>
                  </a:cubicBezTo>
                  <a:cubicBezTo>
                    <a:pt x="7093" y="7074"/>
                    <a:pt x="7156" y="7040"/>
                    <a:pt x="7188" y="6982"/>
                  </a:cubicBezTo>
                  <a:lnTo>
                    <a:pt x="8114" y="5381"/>
                  </a:lnTo>
                  <a:cubicBezTo>
                    <a:pt x="8167" y="5293"/>
                    <a:pt x="8135" y="5177"/>
                    <a:pt x="8043" y="5124"/>
                  </a:cubicBezTo>
                  <a:lnTo>
                    <a:pt x="7333" y="4712"/>
                  </a:lnTo>
                  <a:cubicBezTo>
                    <a:pt x="7368" y="4519"/>
                    <a:pt x="7386" y="4322"/>
                    <a:pt x="7386" y="4121"/>
                  </a:cubicBezTo>
                  <a:cubicBezTo>
                    <a:pt x="7386" y="3924"/>
                    <a:pt x="7368" y="3727"/>
                    <a:pt x="7333" y="3530"/>
                  </a:cubicBezTo>
                  <a:lnTo>
                    <a:pt x="8043" y="3122"/>
                  </a:lnTo>
                  <a:cubicBezTo>
                    <a:pt x="8135" y="3069"/>
                    <a:pt x="8167" y="2953"/>
                    <a:pt x="8114" y="2861"/>
                  </a:cubicBezTo>
                  <a:lnTo>
                    <a:pt x="7188" y="1264"/>
                  </a:lnTo>
                  <a:cubicBezTo>
                    <a:pt x="7155" y="1203"/>
                    <a:pt x="7092" y="1168"/>
                    <a:pt x="7026" y="1168"/>
                  </a:cubicBezTo>
                  <a:cubicBezTo>
                    <a:pt x="6994" y="1168"/>
                    <a:pt x="6962" y="1176"/>
                    <a:pt x="6932" y="1194"/>
                  </a:cubicBezTo>
                  <a:lnTo>
                    <a:pt x="6217" y="1605"/>
                  </a:lnTo>
                  <a:cubicBezTo>
                    <a:pt x="5915" y="1349"/>
                    <a:pt x="5570" y="1148"/>
                    <a:pt x="5193" y="1014"/>
                  </a:cubicBezTo>
                  <a:lnTo>
                    <a:pt x="5193" y="191"/>
                  </a:lnTo>
                  <a:cubicBezTo>
                    <a:pt x="5193" y="85"/>
                    <a:pt x="5109" y="1"/>
                    <a:pt x="5007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6288175" y="2633964"/>
              <a:ext cx="82637" cy="79514"/>
            </a:xfrm>
            <a:custGeom>
              <a:avLst/>
              <a:gdLst/>
              <a:ahLst/>
              <a:cxnLst/>
              <a:rect l="l" t="t" r="r" b="b"/>
              <a:pathLst>
                <a:path w="3175" h="3055" extrusionOk="0">
                  <a:moveTo>
                    <a:pt x="1648" y="0"/>
                  </a:moveTo>
                  <a:cubicBezTo>
                    <a:pt x="1251" y="0"/>
                    <a:pt x="859" y="156"/>
                    <a:pt x="567" y="450"/>
                  </a:cubicBezTo>
                  <a:cubicBezTo>
                    <a:pt x="131" y="887"/>
                    <a:pt x="1" y="1541"/>
                    <a:pt x="236" y="2111"/>
                  </a:cubicBezTo>
                  <a:cubicBezTo>
                    <a:pt x="472" y="2685"/>
                    <a:pt x="1028" y="3054"/>
                    <a:pt x="1647" y="3054"/>
                  </a:cubicBezTo>
                  <a:cubicBezTo>
                    <a:pt x="2488" y="3054"/>
                    <a:pt x="3171" y="2371"/>
                    <a:pt x="3174" y="1527"/>
                  </a:cubicBezTo>
                  <a:cubicBezTo>
                    <a:pt x="3174" y="911"/>
                    <a:pt x="2801" y="355"/>
                    <a:pt x="2231" y="116"/>
                  </a:cubicBezTo>
                  <a:cubicBezTo>
                    <a:pt x="2043" y="38"/>
                    <a:pt x="1845" y="0"/>
                    <a:pt x="1648" y="0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6303011" y="2645676"/>
              <a:ext cx="56063" cy="56063"/>
            </a:xfrm>
            <a:custGeom>
              <a:avLst/>
              <a:gdLst/>
              <a:ahLst/>
              <a:cxnLst/>
              <a:rect l="l" t="t" r="r" b="b"/>
              <a:pathLst>
                <a:path w="2154" h="2154" extrusionOk="0">
                  <a:moveTo>
                    <a:pt x="1077" y="0"/>
                  </a:moveTo>
                  <a:cubicBezTo>
                    <a:pt x="483" y="0"/>
                    <a:pt x="1" y="482"/>
                    <a:pt x="1" y="1077"/>
                  </a:cubicBezTo>
                  <a:cubicBezTo>
                    <a:pt x="1" y="1672"/>
                    <a:pt x="483" y="2154"/>
                    <a:pt x="1077" y="2154"/>
                  </a:cubicBezTo>
                  <a:cubicBezTo>
                    <a:pt x="1672" y="2154"/>
                    <a:pt x="2154" y="1672"/>
                    <a:pt x="2154" y="1077"/>
                  </a:cubicBezTo>
                  <a:cubicBezTo>
                    <a:pt x="2154" y="482"/>
                    <a:pt x="1672" y="0"/>
                    <a:pt x="1077" y="0"/>
                  </a:cubicBezTo>
                  <a:close/>
                </a:path>
              </a:pathLst>
            </a:custGeom>
            <a:solidFill>
              <a:srgbClr val="D6DE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6065458" y="2434229"/>
              <a:ext cx="378154" cy="352230"/>
            </a:xfrm>
            <a:custGeom>
              <a:avLst/>
              <a:gdLst/>
              <a:ahLst/>
              <a:cxnLst/>
              <a:rect l="l" t="t" r="r" b="b"/>
              <a:pathLst>
                <a:path w="14529" h="13533" extrusionOk="0">
                  <a:moveTo>
                    <a:pt x="426" y="6918"/>
                  </a:moveTo>
                  <a:cubicBezTo>
                    <a:pt x="722" y="7213"/>
                    <a:pt x="1165" y="7477"/>
                    <a:pt x="1742" y="7695"/>
                  </a:cubicBezTo>
                  <a:cubicBezTo>
                    <a:pt x="2798" y="8100"/>
                    <a:pt x="4202" y="8321"/>
                    <a:pt x="5690" y="8321"/>
                  </a:cubicBezTo>
                  <a:cubicBezTo>
                    <a:pt x="5810" y="8321"/>
                    <a:pt x="5929" y="8321"/>
                    <a:pt x="6049" y="8318"/>
                  </a:cubicBezTo>
                  <a:cubicBezTo>
                    <a:pt x="6073" y="8343"/>
                    <a:pt x="6105" y="8367"/>
                    <a:pt x="6137" y="8385"/>
                  </a:cubicBezTo>
                  <a:lnTo>
                    <a:pt x="6724" y="8723"/>
                  </a:lnTo>
                  <a:cubicBezTo>
                    <a:pt x="6679" y="9043"/>
                    <a:pt x="6679" y="9366"/>
                    <a:pt x="6724" y="9687"/>
                  </a:cubicBezTo>
                  <a:lnTo>
                    <a:pt x="6137" y="10024"/>
                  </a:lnTo>
                  <a:cubicBezTo>
                    <a:pt x="5943" y="10133"/>
                    <a:pt x="5880" y="10380"/>
                    <a:pt x="5989" y="10570"/>
                  </a:cubicBezTo>
                  <a:lnTo>
                    <a:pt x="6309" y="11122"/>
                  </a:lnTo>
                  <a:cubicBezTo>
                    <a:pt x="6105" y="11129"/>
                    <a:pt x="5898" y="11136"/>
                    <a:pt x="5690" y="11136"/>
                  </a:cubicBezTo>
                  <a:cubicBezTo>
                    <a:pt x="4251" y="11136"/>
                    <a:pt x="2903" y="10922"/>
                    <a:pt x="1894" y="10538"/>
                  </a:cubicBezTo>
                  <a:cubicBezTo>
                    <a:pt x="961" y="10183"/>
                    <a:pt x="426" y="9718"/>
                    <a:pt x="426" y="9261"/>
                  </a:cubicBezTo>
                  <a:lnTo>
                    <a:pt x="426" y="6918"/>
                  </a:lnTo>
                  <a:close/>
                  <a:moveTo>
                    <a:pt x="5751" y="0"/>
                  </a:moveTo>
                  <a:cubicBezTo>
                    <a:pt x="5730" y="0"/>
                    <a:pt x="5708" y="0"/>
                    <a:pt x="5686" y="0"/>
                  </a:cubicBezTo>
                  <a:cubicBezTo>
                    <a:pt x="4198" y="0"/>
                    <a:pt x="2798" y="218"/>
                    <a:pt x="1739" y="623"/>
                  </a:cubicBezTo>
                  <a:cubicBezTo>
                    <a:pt x="616" y="1052"/>
                    <a:pt x="1" y="1647"/>
                    <a:pt x="1" y="2294"/>
                  </a:cubicBezTo>
                  <a:lnTo>
                    <a:pt x="1" y="9261"/>
                  </a:lnTo>
                  <a:cubicBezTo>
                    <a:pt x="1" y="9912"/>
                    <a:pt x="616" y="10506"/>
                    <a:pt x="1739" y="10932"/>
                  </a:cubicBezTo>
                  <a:cubicBezTo>
                    <a:pt x="2794" y="11333"/>
                    <a:pt x="4198" y="11558"/>
                    <a:pt x="5686" y="11558"/>
                  </a:cubicBezTo>
                  <a:cubicBezTo>
                    <a:pt x="5975" y="11558"/>
                    <a:pt x="6260" y="11548"/>
                    <a:pt x="6545" y="11530"/>
                  </a:cubicBezTo>
                  <a:lnTo>
                    <a:pt x="6911" y="12167"/>
                  </a:lnTo>
                  <a:cubicBezTo>
                    <a:pt x="6984" y="12294"/>
                    <a:pt x="7118" y="12366"/>
                    <a:pt x="7256" y="12366"/>
                  </a:cubicBezTo>
                  <a:cubicBezTo>
                    <a:pt x="7324" y="12366"/>
                    <a:pt x="7393" y="12349"/>
                    <a:pt x="7456" y="12311"/>
                  </a:cubicBezTo>
                  <a:lnTo>
                    <a:pt x="8044" y="11974"/>
                  </a:lnTo>
                  <a:cubicBezTo>
                    <a:pt x="8297" y="12171"/>
                    <a:pt x="8579" y="12332"/>
                    <a:pt x="8874" y="12456"/>
                  </a:cubicBezTo>
                  <a:lnTo>
                    <a:pt x="8874" y="13131"/>
                  </a:lnTo>
                  <a:cubicBezTo>
                    <a:pt x="8874" y="13353"/>
                    <a:pt x="9054" y="13532"/>
                    <a:pt x="9275" y="13532"/>
                  </a:cubicBezTo>
                  <a:lnTo>
                    <a:pt x="11122" y="13532"/>
                  </a:lnTo>
                  <a:cubicBezTo>
                    <a:pt x="11344" y="13532"/>
                    <a:pt x="11524" y="13353"/>
                    <a:pt x="11524" y="13131"/>
                  </a:cubicBezTo>
                  <a:lnTo>
                    <a:pt x="11524" y="12456"/>
                  </a:lnTo>
                  <a:cubicBezTo>
                    <a:pt x="11823" y="12332"/>
                    <a:pt x="12101" y="12171"/>
                    <a:pt x="12354" y="11974"/>
                  </a:cubicBezTo>
                  <a:lnTo>
                    <a:pt x="12942" y="12311"/>
                  </a:lnTo>
                  <a:cubicBezTo>
                    <a:pt x="13006" y="12349"/>
                    <a:pt x="13075" y="12366"/>
                    <a:pt x="13143" y="12366"/>
                  </a:cubicBezTo>
                  <a:cubicBezTo>
                    <a:pt x="13281" y="12366"/>
                    <a:pt x="13415" y="12294"/>
                    <a:pt x="13490" y="12167"/>
                  </a:cubicBezTo>
                  <a:lnTo>
                    <a:pt x="14412" y="10566"/>
                  </a:lnTo>
                  <a:cubicBezTo>
                    <a:pt x="14469" y="10475"/>
                    <a:pt x="14483" y="10369"/>
                    <a:pt x="14458" y="10264"/>
                  </a:cubicBezTo>
                  <a:cubicBezTo>
                    <a:pt x="14430" y="10162"/>
                    <a:pt x="14363" y="10074"/>
                    <a:pt x="14268" y="10021"/>
                  </a:cubicBezTo>
                  <a:lnTo>
                    <a:pt x="13684" y="9683"/>
                  </a:lnTo>
                  <a:cubicBezTo>
                    <a:pt x="13726" y="9363"/>
                    <a:pt x="13726" y="9039"/>
                    <a:pt x="13684" y="8723"/>
                  </a:cubicBezTo>
                  <a:lnTo>
                    <a:pt x="14268" y="8385"/>
                  </a:lnTo>
                  <a:cubicBezTo>
                    <a:pt x="14462" y="8272"/>
                    <a:pt x="14528" y="8029"/>
                    <a:pt x="14416" y="7836"/>
                  </a:cubicBezTo>
                  <a:lnTo>
                    <a:pt x="14131" y="7343"/>
                  </a:lnTo>
                  <a:cubicBezTo>
                    <a:pt x="14086" y="7266"/>
                    <a:pt x="14019" y="7234"/>
                    <a:pt x="13953" y="7234"/>
                  </a:cubicBezTo>
                  <a:cubicBezTo>
                    <a:pt x="13808" y="7234"/>
                    <a:pt x="13666" y="7386"/>
                    <a:pt x="13765" y="7554"/>
                  </a:cubicBezTo>
                  <a:lnTo>
                    <a:pt x="14036" y="8029"/>
                  </a:lnTo>
                  <a:lnTo>
                    <a:pt x="13346" y="8427"/>
                  </a:lnTo>
                  <a:cubicBezTo>
                    <a:pt x="13269" y="8473"/>
                    <a:pt x="13227" y="8561"/>
                    <a:pt x="13241" y="8649"/>
                  </a:cubicBezTo>
                  <a:cubicBezTo>
                    <a:pt x="13307" y="9015"/>
                    <a:pt x="13307" y="9388"/>
                    <a:pt x="13241" y="9753"/>
                  </a:cubicBezTo>
                  <a:cubicBezTo>
                    <a:pt x="13227" y="9841"/>
                    <a:pt x="13269" y="9929"/>
                    <a:pt x="13346" y="9975"/>
                  </a:cubicBezTo>
                  <a:lnTo>
                    <a:pt x="14036" y="10373"/>
                  </a:lnTo>
                  <a:lnTo>
                    <a:pt x="13139" y="11931"/>
                  </a:lnTo>
                  <a:lnTo>
                    <a:pt x="12445" y="11534"/>
                  </a:lnTo>
                  <a:cubicBezTo>
                    <a:pt x="12413" y="11514"/>
                    <a:pt x="12376" y="11505"/>
                    <a:pt x="12340" y="11505"/>
                  </a:cubicBezTo>
                  <a:cubicBezTo>
                    <a:pt x="12290" y="11505"/>
                    <a:pt x="12241" y="11522"/>
                    <a:pt x="12203" y="11555"/>
                  </a:cubicBezTo>
                  <a:cubicBezTo>
                    <a:pt x="11918" y="11794"/>
                    <a:pt x="11594" y="11984"/>
                    <a:pt x="11242" y="12107"/>
                  </a:cubicBezTo>
                  <a:cubicBezTo>
                    <a:pt x="11158" y="12139"/>
                    <a:pt x="11101" y="12220"/>
                    <a:pt x="11101" y="12308"/>
                  </a:cubicBezTo>
                  <a:lnTo>
                    <a:pt x="11101" y="13107"/>
                  </a:lnTo>
                  <a:lnTo>
                    <a:pt x="9303" y="13107"/>
                  </a:lnTo>
                  <a:lnTo>
                    <a:pt x="9303" y="12308"/>
                  </a:lnTo>
                  <a:cubicBezTo>
                    <a:pt x="9303" y="12220"/>
                    <a:pt x="9247" y="12139"/>
                    <a:pt x="9163" y="12107"/>
                  </a:cubicBezTo>
                  <a:cubicBezTo>
                    <a:pt x="8814" y="11984"/>
                    <a:pt x="8487" y="11794"/>
                    <a:pt x="8206" y="11555"/>
                  </a:cubicBezTo>
                  <a:cubicBezTo>
                    <a:pt x="8165" y="11522"/>
                    <a:pt x="8116" y="11505"/>
                    <a:pt x="8067" y="11505"/>
                  </a:cubicBezTo>
                  <a:cubicBezTo>
                    <a:pt x="8032" y="11505"/>
                    <a:pt x="7996" y="11514"/>
                    <a:pt x="7963" y="11534"/>
                  </a:cubicBezTo>
                  <a:lnTo>
                    <a:pt x="7270" y="11931"/>
                  </a:lnTo>
                  <a:lnTo>
                    <a:pt x="6369" y="10373"/>
                  </a:lnTo>
                  <a:lnTo>
                    <a:pt x="7062" y="9975"/>
                  </a:lnTo>
                  <a:cubicBezTo>
                    <a:pt x="7140" y="9929"/>
                    <a:pt x="7178" y="9841"/>
                    <a:pt x="7164" y="9753"/>
                  </a:cubicBezTo>
                  <a:cubicBezTo>
                    <a:pt x="7097" y="9388"/>
                    <a:pt x="7097" y="9015"/>
                    <a:pt x="7164" y="8649"/>
                  </a:cubicBezTo>
                  <a:cubicBezTo>
                    <a:pt x="7178" y="8561"/>
                    <a:pt x="7140" y="8473"/>
                    <a:pt x="7062" y="8427"/>
                  </a:cubicBezTo>
                  <a:lnTo>
                    <a:pt x="6369" y="8029"/>
                  </a:lnTo>
                  <a:lnTo>
                    <a:pt x="7270" y="6471"/>
                  </a:lnTo>
                  <a:lnTo>
                    <a:pt x="7963" y="6868"/>
                  </a:lnTo>
                  <a:cubicBezTo>
                    <a:pt x="7996" y="6888"/>
                    <a:pt x="8033" y="6898"/>
                    <a:pt x="8070" y="6898"/>
                  </a:cubicBezTo>
                  <a:cubicBezTo>
                    <a:pt x="8118" y="6898"/>
                    <a:pt x="8166" y="6881"/>
                    <a:pt x="8206" y="6847"/>
                  </a:cubicBezTo>
                  <a:cubicBezTo>
                    <a:pt x="8487" y="6608"/>
                    <a:pt x="8814" y="6418"/>
                    <a:pt x="9163" y="6295"/>
                  </a:cubicBezTo>
                  <a:cubicBezTo>
                    <a:pt x="9247" y="6263"/>
                    <a:pt x="9303" y="6182"/>
                    <a:pt x="9303" y="6094"/>
                  </a:cubicBezTo>
                  <a:lnTo>
                    <a:pt x="9303" y="5296"/>
                  </a:lnTo>
                  <a:lnTo>
                    <a:pt x="11105" y="5296"/>
                  </a:lnTo>
                  <a:lnTo>
                    <a:pt x="11105" y="6094"/>
                  </a:lnTo>
                  <a:cubicBezTo>
                    <a:pt x="11105" y="6182"/>
                    <a:pt x="11161" y="6263"/>
                    <a:pt x="11246" y="6295"/>
                  </a:cubicBezTo>
                  <a:cubicBezTo>
                    <a:pt x="11594" y="6418"/>
                    <a:pt x="11918" y="6608"/>
                    <a:pt x="12203" y="6847"/>
                  </a:cubicBezTo>
                  <a:cubicBezTo>
                    <a:pt x="12241" y="6881"/>
                    <a:pt x="12289" y="6898"/>
                    <a:pt x="12337" y="6898"/>
                  </a:cubicBezTo>
                  <a:cubicBezTo>
                    <a:pt x="12374" y="6898"/>
                    <a:pt x="12412" y="6888"/>
                    <a:pt x="12445" y="6868"/>
                  </a:cubicBezTo>
                  <a:lnTo>
                    <a:pt x="13139" y="6471"/>
                  </a:lnTo>
                  <a:lnTo>
                    <a:pt x="13318" y="6777"/>
                  </a:lnTo>
                  <a:cubicBezTo>
                    <a:pt x="13362" y="6854"/>
                    <a:pt x="13428" y="6886"/>
                    <a:pt x="13494" y="6886"/>
                  </a:cubicBezTo>
                  <a:cubicBezTo>
                    <a:pt x="13638" y="6886"/>
                    <a:pt x="13781" y="6732"/>
                    <a:pt x="13684" y="6566"/>
                  </a:cubicBezTo>
                  <a:lnTo>
                    <a:pt x="13494" y="6235"/>
                  </a:lnTo>
                  <a:cubicBezTo>
                    <a:pt x="13421" y="6108"/>
                    <a:pt x="13287" y="6036"/>
                    <a:pt x="13148" y="6036"/>
                  </a:cubicBezTo>
                  <a:cubicBezTo>
                    <a:pt x="13079" y="6036"/>
                    <a:pt x="13009" y="6053"/>
                    <a:pt x="12945" y="6091"/>
                  </a:cubicBezTo>
                  <a:lnTo>
                    <a:pt x="12361" y="6429"/>
                  </a:lnTo>
                  <a:cubicBezTo>
                    <a:pt x="12108" y="6231"/>
                    <a:pt x="11826" y="6070"/>
                    <a:pt x="11527" y="5946"/>
                  </a:cubicBezTo>
                  <a:lnTo>
                    <a:pt x="11527" y="5271"/>
                  </a:lnTo>
                  <a:cubicBezTo>
                    <a:pt x="11527" y="5148"/>
                    <a:pt x="11471" y="5035"/>
                    <a:pt x="11379" y="4958"/>
                  </a:cubicBezTo>
                  <a:lnTo>
                    <a:pt x="11379" y="2294"/>
                  </a:lnTo>
                  <a:cubicBezTo>
                    <a:pt x="11379" y="1478"/>
                    <a:pt x="10426" y="771"/>
                    <a:pt x="8769" y="352"/>
                  </a:cubicBezTo>
                  <a:cubicBezTo>
                    <a:pt x="8744" y="345"/>
                    <a:pt x="8720" y="341"/>
                    <a:pt x="8698" y="341"/>
                  </a:cubicBezTo>
                  <a:cubicBezTo>
                    <a:pt x="8471" y="341"/>
                    <a:pt x="8403" y="706"/>
                    <a:pt x="8663" y="760"/>
                  </a:cubicBezTo>
                  <a:cubicBezTo>
                    <a:pt x="10078" y="1119"/>
                    <a:pt x="10954" y="1707"/>
                    <a:pt x="10954" y="2294"/>
                  </a:cubicBezTo>
                  <a:cubicBezTo>
                    <a:pt x="10954" y="2752"/>
                    <a:pt x="10419" y="3220"/>
                    <a:pt x="9486" y="3572"/>
                  </a:cubicBezTo>
                  <a:cubicBezTo>
                    <a:pt x="8477" y="3955"/>
                    <a:pt x="7129" y="4170"/>
                    <a:pt x="5690" y="4170"/>
                  </a:cubicBezTo>
                  <a:cubicBezTo>
                    <a:pt x="5092" y="4170"/>
                    <a:pt x="4497" y="4131"/>
                    <a:pt x="3903" y="4054"/>
                  </a:cubicBezTo>
                  <a:cubicBezTo>
                    <a:pt x="3893" y="4053"/>
                    <a:pt x="3884" y="4052"/>
                    <a:pt x="3876" y="4052"/>
                  </a:cubicBezTo>
                  <a:cubicBezTo>
                    <a:pt x="3628" y="4052"/>
                    <a:pt x="3585" y="4428"/>
                    <a:pt x="3846" y="4472"/>
                  </a:cubicBezTo>
                  <a:cubicBezTo>
                    <a:pt x="4458" y="4553"/>
                    <a:pt x="5074" y="4592"/>
                    <a:pt x="5690" y="4592"/>
                  </a:cubicBezTo>
                  <a:cubicBezTo>
                    <a:pt x="7178" y="4592"/>
                    <a:pt x="8579" y="4374"/>
                    <a:pt x="9638" y="3966"/>
                  </a:cubicBezTo>
                  <a:cubicBezTo>
                    <a:pt x="10215" y="3747"/>
                    <a:pt x="10658" y="3484"/>
                    <a:pt x="10954" y="3188"/>
                  </a:cubicBezTo>
                  <a:lnTo>
                    <a:pt x="10954" y="4870"/>
                  </a:lnTo>
                  <a:lnTo>
                    <a:pt x="9282" y="4870"/>
                  </a:lnTo>
                  <a:cubicBezTo>
                    <a:pt x="9061" y="4870"/>
                    <a:pt x="8881" y="5049"/>
                    <a:pt x="8881" y="5271"/>
                  </a:cubicBezTo>
                  <a:lnTo>
                    <a:pt x="8881" y="5950"/>
                  </a:lnTo>
                  <a:cubicBezTo>
                    <a:pt x="8582" y="6070"/>
                    <a:pt x="8301" y="6231"/>
                    <a:pt x="8047" y="6429"/>
                  </a:cubicBezTo>
                  <a:lnTo>
                    <a:pt x="7460" y="6091"/>
                  </a:lnTo>
                  <a:cubicBezTo>
                    <a:pt x="7396" y="6055"/>
                    <a:pt x="7327" y="6038"/>
                    <a:pt x="7259" y="6038"/>
                  </a:cubicBezTo>
                  <a:cubicBezTo>
                    <a:pt x="7120" y="6038"/>
                    <a:pt x="6986" y="6109"/>
                    <a:pt x="6911" y="6239"/>
                  </a:cubicBezTo>
                  <a:lnTo>
                    <a:pt x="5989" y="7836"/>
                  </a:lnTo>
                  <a:cubicBezTo>
                    <a:pt x="5978" y="7853"/>
                    <a:pt x="5968" y="7875"/>
                    <a:pt x="5961" y="7892"/>
                  </a:cubicBezTo>
                  <a:cubicBezTo>
                    <a:pt x="5869" y="7892"/>
                    <a:pt x="5778" y="7896"/>
                    <a:pt x="5686" y="7896"/>
                  </a:cubicBezTo>
                  <a:cubicBezTo>
                    <a:pt x="4251" y="7896"/>
                    <a:pt x="2903" y="7685"/>
                    <a:pt x="1890" y="7298"/>
                  </a:cubicBezTo>
                  <a:cubicBezTo>
                    <a:pt x="958" y="6942"/>
                    <a:pt x="423" y="6478"/>
                    <a:pt x="423" y="6024"/>
                  </a:cubicBezTo>
                  <a:lnTo>
                    <a:pt x="423" y="3192"/>
                  </a:lnTo>
                  <a:cubicBezTo>
                    <a:pt x="908" y="3670"/>
                    <a:pt x="1784" y="4071"/>
                    <a:pt x="2960" y="4321"/>
                  </a:cubicBezTo>
                  <a:cubicBezTo>
                    <a:pt x="2978" y="4326"/>
                    <a:pt x="2997" y="4328"/>
                    <a:pt x="3015" y="4328"/>
                  </a:cubicBezTo>
                  <a:cubicBezTo>
                    <a:pt x="3113" y="4328"/>
                    <a:pt x="3199" y="4260"/>
                    <a:pt x="3220" y="4159"/>
                  </a:cubicBezTo>
                  <a:cubicBezTo>
                    <a:pt x="3248" y="4043"/>
                    <a:pt x="3167" y="3927"/>
                    <a:pt x="3048" y="3909"/>
                  </a:cubicBezTo>
                  <a:cubicBezTo>
                    <a:pt x="1454" y="3565"/>
                    <a:pt x="423" y="2931"/>
                    <a:pt x="423" y="2294"/>
                  </a:cubicBezTo>
                  <a:cubicBezTo>
                    <a:pt x="423" y="1840"/>
                    <a:pt x="958" y="1373"/>
                    <a:pt x="1890" y="1021"/>
                  </a:cubicBezTo>
                  <a:cubicBezTo>
                    <a:pt x="2903" y="634"/>
                    <a:pt x="4247" y="423"/>
                    <a:pt x="5686" y="423"/>
                  </a:cubicBezTo>
                  <a:cubicBezTo>
                    <a:pt x="6397" y="423"/>
                    <a:pt x="7108" y="475"/>
                    <a:pt x="7812" y="588"/>
                  </a:cubicBezTo>
                  <a:cubicBezTo>
                    <a:pt x="7826" y="591"/>
                    <a:pt x="7840" y="592"/>
                    <a:pt x="7854" y="592"/>
                  </a:cubicBezTo>
                  <a:cubicBezTo>
                    <a:pt x="7954" y="592"/>
                    <a:pt x="8043" y="517"/>
                    <a:pt x="8061" y="415"/>
                  </a:cubicBezTo>
                  <a:cubicBezTo>
                    <a:pt x="8079" y="296"/>
                    <a:pt x="7998" y="187"/>
                    <a:pt x="7878" y="169"/>
                  </a:cubicBezTo>
                  <a:cubicBezTo>
                    <a:pt x="7175" y="56"/>
                    <a:pt x="6465" y="0"/>
                    <a:pt x="5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6286171" y="2640184"/>
              <a:ext cx="78395" cy="67099"/>
            </a:xfrm>
            <a:custGeom>
              <a:avLst/>
              <a:gdLst/>
              <a:ahLst/>
              <a:cxnLst/>
              <a:rect l="l" t="t" r="r" b="b"/>
              <a:pathLst>
                <a:path w="3012" h="2578" extrusionOk="0">
                  <a:moveTo>
                    <a:pt x="1717" y="424"/>
                  </a:moveTo>
                  <a:cubicBezTo>
                    <a:pt x="2163" y="424"/>
                    <a:pt x="2590" y="770"/>
                    <a:pt x="2590" y="1292"/>
                  </a:cubicBezTo>
                  <a:cubicBezTo>
                    <a:pt x="2586" y="1767"/>
                    <a:pt x="2199" y="2154"/>
                    <a:pt x="1724" y="2154"/>
                  </a:cubicBezTo>
                  <a:lnTo>
                    <a:pt x="1724" y="2157"/>
                  </a:lnTo>
                  <a:cubicBezTo>
                    <a:pt x="954" y="2157"/>
                    <a:pt x="567" y="1225"/>
                    <a:pt x="1112" y="679"/>
                  </a:cubicBezTo>
                  <a:cubicBezTo>
                    <a:pt x="1288" y="503"/>
                    <a:pt x="1505" y="424"/>
                    <a:pt x="1717" y="424"/>
                  </a:cubicBezTo>
                  <a:close/>
                  <a:moveTo>
                    <a:pt x="1724" y="0"/>
                  </a:moveTo>
                  <a:cubicBezTo>
                    <a:pt x="574" y="0"/>
                    <a:pt x="0" y="1390"/>
                    <a:pt x="813" y="2199"/>
                  </a:cubicBezTo>
                  <a:cubicBezTo>
                    <a:pt x="1060" y="2447"/>
                    <a:pt x="1390" y="2578"/>
                    <a:pt x="1726" y="2578"/>
                  </a:cubicBezTo>
                  <a:cubicBezTo>
                    <a:pt x="1891" y="2578"/>
                    <a:pt x="2058" y="2546"/>
                    <a:pt x="2217" y="2481"/>
                  </a:cubicBezTo>
                  <a:cubicBezTo>
                    <a:pt x="2699" y="2280"/>
                    <a:pt x="3012" y="1812"/>
                    <a:pt x="3012" y="1288"/>
                  </a:cubicBezTo>
                  <a:cubicBezTo>
                    <a:pt x="3012" y="577"/>
                    <a:pt x="2435" y="0"/>
                    <a:pt x="17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17"/>
          <p:cNvGrpSpPr/>
          <p:nvPr/>
        </p:nvGrpSpPr>
        <p:grpSpPr>
          <a:xfrm>
            <a:off x="6435987" y="1047424"/>
            <a:ext cx="362228" cy="343187"/>
            <a:chOff x="3527014" y="2909524"/>
            <a:chExt cx="362228" cy="343187"/>
          </a:xfrm>
        </p:grpSpPr>
        <p:sp>
          <p:nvSpPr>
            <p:cNvPr id="360" name="Google Shape;360;p17"/>
            <p:cNvSpPr/>
            <p:nvPr/>
          </p:nvSpPr>
          <p:spPr>
            <a:xfrm>
              <a:off x="3591009" y="2923162"/>
              <a:ext cx="183514" cy="324487"/>
            </a:xfrm>
            <a:custGeom>
              <a:avLst/>
              <a:gdLst/>
              <a:ahLst/>
              <a:cxnLst/>
              <a:rect l="l" t="t" r="r" b="b"/>
              <a:pathLst>
                <a:path w="6997" h="12372" extrusionOk="0">
                  <a:moveTo>
                    <a:pt x="684" y="1"/>
                  </a:moveTo>
                  <a:cubicBezTo>
                    <a:pt x="308" y="1"/>
                    <a:pt x="0" y="309"/>
                    <a:pt x="0" y="684"/>
                  </a:cubicBezTo>
                  <a:lnTo>
                    <a:pt x="0" y="11688"/>
                  </a:lnTo>
                  <a:cubicBezTo>
                    <a:pt x="0" y="12064"/>
                    <a:pt x="308" y="12372"/>
                    <a:pt x="684" y="12372"/>
                  </a:cubicBezTo>
                  <a:lnTo>
                    <a:pt x="6313" y="12372"/>
                  </a:lnTo>
                  <a:cubicBezTo>
                    <a:pt x="6689" y="12372"/>
                    <a:pt x="6997" y="12064"/>
                    <a:pt x="6997" y="11688"/>
                  </a:cubicBezTo>
                  <a:lnTo>
                    <a:pt x="6997" y="684"/>
                  </a:lnTo>
                  <a:cubicBezTo>
                    <a:pt x="6997" y="309"/>
                    <a:pt x="6689" y="1"/>
                    <a:pt x="6313" y="1"/>
                  </a:cubicBezTo>
                  <a:close/>
                </a:path>
              </a:pathLst>
            </a:custGeom>
            <a:solidFill>
              <a:srgbClr val="F5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3739430" y="2923293"/>
              <a:ext cx="35092" cy="324355"/>
            </a:xfrm>
            <a:custGeom>
              <a:avLst/>
              <a:gdLst/>
              <a:ahLst/>
              <a:cxnLst/>
              <a:rect l="l" t="t" r="r" b="b"/>
              <a:pathLst>
                <a:path w="1338" h="12367" extrusionOk="0">
                  <a:moveTo>
                    <a:pt x="0" y="1"/>
                  </a:moveTo>
                  <a:cubicBezTo>
                    <a:pt x="375" y="1"/>
                    <a:pt x="678" y="304"/>
                    <a:pt x="678" y="679"/>
                  </a:cubicBezTo>
                  <a:lnTo>
                    <a:pt x="678" y="11688"/>
                  </a:lnTo>
                  <a:cubicBezTo>
                    <a:pt x="678" y="12064"/>
                    <a:pt x="375" y="12367"/>
                    <a:pt x="0" y="12367"/>
                  </a:cubicBezTo>
                  <a:lnTo>
                    <a:pt x="654" y="12367"/>
                  </a:lnTo>
                  <a:cubicBezTo>
                    <a:pt x="1030" y="12367"/>
                    <a:pt x="1338" y="12064"/>
                    <a:pt x="1338" y="11688"/>
                  </a:cubicBezTo>
                  <a:lnTo>
                    <a:pt x="1338" y="679"/>
                  </a:lnTo>
                  <a:cubicBezTo>
                    <a:pt x="1338" y="304"/>
                    <a:pt x="1030" y="1"/>
                    <a:pt x="654" y="1"/>
                  </a:cubicBezTo>
                  <a:close/>
                </a:path>
              </a:pathLst>
            </a:custGeom>
            <a:solidFill>
              <a:srgbClr val="E8E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3591009" y="3202197"/>
              <a:ext cx="183514" cy="45452"/>
            </a:xfrm>
            <a:custGeom>
              <a:avLst/>
              <a:gdLst/>
              <a:ahLst/>
              <a:cxnLst/>
              <a:rect l="l" t="t" r="r" b="b"/>
              <a:pathLst>
                <a:path w="6997" h="1733" extrusionOk="0">
                  <a:moveTo>
                    <a:pt x="0" y="0"/>
                  </a:moveTo>
                  <a:lnTo>
                    <a:pt x="0" y="1049"/>
                  </a:lnTo>
                  <a:cubicBezTo>
                    <a:pt x="0" y="1425"/>
                    <a:pt x="308" y="1733"/>
                    <a:pt x="684" y="1733"/>
                  </a:cubicBezTo>
                  <a:lnTo>
                    <a:pt x="6313" y="1733"/>
                  </a:lnTo>
                  <a:cubicBezTo>
                    <a:pt x="6689" y="1733"/>
                    <a:pt x="6997" y="1425"/>
                    <a:pt x="6997" y="1049"/>
                  </a:cubicBezTo>
                  <a:lnTo>
                    <a:pt x="6997" y="0"/>
                  </a:lnTo>
                  <a:close/>
                </a:path>
              </a:pathLst>
            </a:custGeom>
            <a:solidFill>
              <a:srgbClr val="D0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3739430" y="3202197"/>
              <a:ext cx="35092" cy="45452"/>
            </a:xfrm>
            <a:custGeom>
              <a:avLst/>
              <a:gdLst/>
              <a:ahLst/>
              <a:cxnLst/>
              <a:rect l="l" t="t" r="r" b="b"/>
              <a:pathLst>
                <a:path w="1338" h="1733" extrusionOk="0">
                  <a:moveTo>
                    <a:pt x="678" y="0"/>
                  </a:moveTo>
                  <a:lnTo>
                    <a:pt x="678" y="1049"/>
                  </a:lnTo>
                  <a:cubicBezTo>
                    <a:pt x="678" y="1425"/>
                    <a:pt x="375" y="1733"/>
                    <a:pt x="0" y="1733"/>
                  </a:cubicBezTo>
                  <a:lnTo>
                    <a:pt x="654" y="1733"/>
                  </a:lnTo>
                  <a:cubicBezTo>
                    <a:pt x="1030" y="1733"/>
                    <a:pt x="1338" y="1425"/>
                    <a:pt x="1338" y="1049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rgbClr val="6B83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3591009" y="2923293"/>
              <a:ext cx="183514" cy="45452"/>
            </a:xfrm>
            <a:custGeom>
              <a:avLst/>
              <a:gdLst/>
              <a:ahLst/>
              <a:cxnLst/>
              <a:rect l="l" t="t" r="r" b="b"/>
              <a:pathLst>
                <a:path w="6997" h="1733" extrusionOk="0">
                  <a:moveTo>
                    <a:pt x="684" y="1"/>
                  </a:moveTo>
                  <a:cubicBezTo>
                    <a:pt x="304" y="1"/>
                    <a:pt x="0" y="304"/>
                    <a:pt x="0" y="679"/>
                  </a:cubicBezTo>
                  <a:lnTo>
                    <a:pt x="0" y="1733"/>
                  </a:lnTo>
                  <a:lnTo>
                    <a:pt x="6997" y="1733"/>
                  </a:lnTo>
                  <a:lnTo>
                    <a:pt x="6997" y="679"/>
                  </a:lnTo>
                  <a:cubicBezTo>
                    <a:pt x="6997" y="304"/>
                    <a:pt x="6689" y="1"/>
                    <a:pt x="6313" y="1"/>
                  </a:cubicBezTo>
                  <a:close/>
                </a:path>
              </a:pathLst>
            </a:custGeom>
            <a:solidFill>
              <a:srgbClr val="D0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3739430" y="2923293"/>
              <a:ext cx="35092" cy="45452"/>
            </a:xfrm>
            <a:custGeom>
              <a:avLst/>
              <a:gdLst/>
              <a:ahLst/>
              <a:cxnLst/>
              <a:rect l="l" t="t" r="r" b="b"/>
              <a:pathLst>
                <a:path w="1338" h="1733" extrusionOk="0">
                  <a:moveTo>
                    <a:pt x="0" y="1"/>
                  </a:moveTo>
                  <a:cubicBezTo>
                    <a:pt x="375" y="1"/>
                    <a:pt x="678" y="304"/>
                    <a:pt x="678" y="679"/>
                  </a:cubicBezTo>
                  <a:lnTo>
                    <a:pt x="678" y="1733"/>
                  </a:lnTo>
                  <a:lnTo>
                    <a:pt x="1338" y="1733"/>
                  </a:lnTo>
                  <a:lnTo>
                    <a:pt x="1338" y="679"/>
                  </a:lnTo>
                  <a:cubicBezTo>
                    <a:pt x="1338" y="304"/>
                    <a:pt x="1030" y="1"/>
                    <a:pt x="654" y="1"/>
                  </a:cubicBezTo>
                  <a:close/>
                </a:path>
              </a:pathLst>
            </a:custGeom>
            <a:solidFill>
              <a:srgbClr val="6B83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3681861" y="3020598"/>
              <a:ext cx="202214" cy="129118"/>
            </a:xfrm>
            <a:custGeom>
              <a:avLst/>
              <a:gdLst/>
              <a:ahLst/>
              <a:cxnLst/>
              <a:rect l="l" t="t" r="r" b="b"/>
              <a:pathLst>
                <a:path w="7710" h="4923" extrusionOk="0">
                  <a:moveTo>
                    <a:pt x="241" y="0"/>
                  </a:moveTo>
                  <a:cubicBezTo>
                    <a:pt x="112" y="5"/>
                    <a:pt x="6" y="111"/>
                    <a:pt x="1" y="241"/>
                  </a:cubicBezTo>
                  <a:lnTo>
                    <a:pt x="1" y="4687"/>
                  </a:lnTo>
                  <a:cubicBezTo>
                    <a:pt x="6" y="4817"/>
                    <a:pt x="112" y="4918"/>
                    <a:pt x="241" y="4923"/>
                  </a:cubicBezTo>
                  <a:lnTo>
                    <a:pt x="7473" y="4923"/>
                  </a:lnTo>
                  <a:cubicBezTo>
                    <a:pt x="7603" y="4918"/>
                    <a:pt x="7709" y="4817"/>
                    <a:pt x="7709" y="4687"/>
                  </a:cubicBezTo>
                  <a:lnTo>
                    <a:pt x="7709" y="241"/>
                  </a:lnTo>
                  <a:cubicBezTo>
                    <a:pt x="7709" y="111"/>
                    <a:pt x="7603" y="5"/>
                    <a:pt x="7473" y="0"/>
                  </a:cubicBezTo>
                  <a:close/>
                </a:path>
              </a:pathLst>
            </a:custGeom>
            <a:solidFill>
              <a:srgbClr val="889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3861336" y="3020729"/>
              <a:ext cx="22739" cy="128987"/>
            </a:xfrm>
            <a:custGeom>
              <a:avLst/>
              <a:gdLst/>
              <a:ahLst/>
              <a:cxnLst/>
              <a:rect l="l" t="t" r="r" b="b"/>
              <a:pathLst>
                <a:path w="867" h="4918" extrusionOk="0">
                  <a:moveTo>
                    <a:pt x="0" y="0"/>
                  </a:moveTo>
                  <a:cubicBezTo>
                    <a:pt x="130" y="0"/>
                    <a:pt x="231" y="106"/>
                    <a:pt x="236" y="236"/>
                  </a:cubicBezTo>
                  <a:lnTo>
                    <a:pt x="236" y="4682"/>
                  </a:lnTo>
                  <a:cubicBezTo>
                    <a:pt x="231" y="4812"/>
                    <a:pt x="130" y="4913"/>
                    <a:pt x="0" y="4918"/>
                  </a:cubicBezTo>
                  <a:lnTo>
                    <a:pt x="630" y="4918"/>
                  </a:lnTo>
                  <a:cubicBezTo>
                    <a:pt x="760" y="4913"/>
                    <a:pt x="866" y="4812"/>
                    <a:pt x="866" y="4682"/>
                  </a:cubicBezTo>
                  <a:lnTo>
                    <a:pt x="866" y="236"/>
                  </a:lnTo>
                  <a:cubicBezTo>
                    <a:pt x="866" y="106"/>
                    <a:pt x="760" y="0"/>
                    <a:pt x="630" y="0"/>
                  </a:cubicBezTo>
                  <a:close/>
                </a:path>
              </a:pathLst>
            </a:custGeom>
            <a:solidFill>
              <a:srgbClr val="6A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3791780" y="3043940"/>
              <a:ext cx="45216" cy="38633"/>
            </a:xfrm>
            <a:custGeom>
              <a:avLst/>
              <a:gdLst/>
              <a:ahLst/>
              <a:cxnLst/>
              <a:rect l="l" t="t" r="r" b="b"/>
              <a:pathLst>
                <a:path w="1724" h="1473" extrusionOk="0">
                  <a:moveTo>
                    <a:pt x="987" y="1"/>
                  </a:moveTo>
                  <a:cubicBezTo>
                    <a:pt x="328" y="1"/>
                    <a:pt x="1" y="795"/>
                    <a:pt x="468" y="1256"/>
                  </a:cubicBezTo>
                  <a:cubicBezTo>
                    <a:pt x="617" y="1406"/>
                    <a:pt x="801" y="1473"/>
                    <a:pt x="982" y="1473"/>
                  </a:cubicBezTo>
                  <a:cubicBezTo>
                    <a:pt x="1360" y="1473"/>
                    <a:pt x="1723" y="1180"/>
                    <a:pt x="1723" y="737"/>
                  </a:cubicBezTo>
                  <a:cubicBezTo>
                    <a:pt x="1723" y="328"/>
                    <a:pt x="1391" y="1"/>
                    <a:pt x="987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3817274" y="3043940"/>
              <a:ext cx="45216" cy="38633"/>
            </a:xfrm>
            <a:custGeom>
              <a:avLst/>
              <a:gdLst/>
              <a:ahLst/>
              <a:cxnLst/>
              <a:rect l="l" t="t" r="r" b="b"/>
              <a:pathLst>
                <a:path w="1724" h="1473" extrusionOk="0">
                  <a:moveTo>
                    <a:pt x="987" y="1"/>
                  </a:moveTo>
                  <a:cubicBezTo>
                    <a:pt x="328" y="1"/>
                    <a:pt x="1" y="795"/>
                    <a:pt x="463" y="1256"/>
                  </a:cubicBezTo>
                  <a:cubicBezTo>
                    <a:pt x="614" y="1406"/>
                    <a:pt x="799" y="1473"/>
                    <a:pt x="980" y="1473"/>
                  </a:cubicBezTo>
                  <a:cubicBezTo>
                    <a:pt x="1360" y="1473"/>
                    <a:pt x="1723" y="1180"/>
                    <a:pt x="1723" y="737"/>
                  </a:cubicBezTo>
                  <a:cubicBezTo>
                    <a:pt x="1723" y="328"/>
                    <a:pt x="1391" y="1"/>
                    <a:pt x="987" y="1"/>
                  </a:cubicBezTo>
                  <a:close/>
                </a:path>
              </a:pathLst>
            </a:custGeom>
            <a:solidFill>
              <a:srgbClr val="D2D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3706095" y="3045330"/>
              <a:ext cx="57700" cy="35879"/>
            </a:xfrm>
            <a:custGeom>
              <a:avLst/>
              <a:gdLst/>
              <a:ahLst/>
              <a:cxnLst/>
              <a:rect l="l" t="t" r="r" b="b"/>
              <a:pathLst>
                <a:path w="2200" h="1368" extrusionOk="0">
                  <a:moveTo>
                    <a:pt x="236" y="1"/>
                  </a:moveTo>
                  <a:cubicBezTo>
                    <a:pt x="107" y="1"/>
                    <a:pt x="1" y="106"/>
                    <a:pt x="1" y="236"/>
                  </a:cubicBezTo>
                  <a:lnTo>
                    <a:pt x="1" y="1126"/>
                  </a:lnTo>
                  <a:cubicBezTo>
                    <a:pt x="1" y="1256"/>
                    <a:pt x="107" y="1362"/>
                    <a:pt x="236" y="1367"/>
                  </a:cubicBezTo>
                  <a:lnTo>
                    <a:pt x="1964" y="1367"/>
                  </a:lnTo>
                  <a:cubicBezTo>
                    <a:pt x="2094" y="1362"/>
                    <a:pt x="2195" y="1256"/>
                    <a:pt x="2200" y="1131"/>
                  </a:cubicBezTo>
                  <a:lnTo>
                    <a:pt x="2200" y="236"/>
                  </a:lnTo>
                  <a:cubicBezTo>
                    <a:pt x="2195" y="106"/>
                    <a:pt x="2094" y="1"/>
                    <a:pt x="19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3702686" y="3101877"/>
              <a:ext cx="162584" cy="20221"/>
            </a:xfrm>
            <a:custGeom>
              <a:avLst/>
              <a:gdLst/>
              <a:ahLst/>
              <a:cxnLst/>
              <a:rect l="l" t="t" r="r" b="b"/>
              <a:pathLst>
                <a:path w="6199" h="771" extrusionOk="0">
                  <a:moveTo>
                    <a:pt x="237" y="0"/>
                  </a:moveTo>
                  <a:cubicBezTo>
                    <a:pt x="107" y="0"/>
                    <a:pt x="1" y="106"/>
                    <a:pt x="1" y="236"/>
                  </a:cubicBezTo>
                  <a:lnTo>
                    <a:pt x="1" y="529"/>
                  </a:lnTo>
                  <a:cubicBezTo>
                    <a:pt x="1" y="659"/>
                    <a:pt x="107" y="765"/>
                    <a:pt x="237" y="770"/>
                  </a:cubicBezTo>
                  <a:lnTo>
                    <a:pt x="5963" y="770"/>
                  </a:lnTo>
                  <a:cubicBezTo>
                    <a:pt x="6092" y="765"/>
                    <a:pt x="6194" y="659"/>
                    <a:pt x="6198" y="529"/>
                  </a:cubicBezTo>
                  <a:lnTo>
                    <a:pt x="6198" y="236"/>
                  </a:lnTo>
                  <a:cubicBezTo>
                    <a:pt x="6194" y="106"/>
                    <a:pt x="6092" y="0"/>
                    <a:pt x="5963" y="0"/>
                  </a:cubicBezTo>
                  <a:close/>
                </a:path>
              </a:pathLst>
            </a:custGeom>
            <a:solidFill>
              <a:srgbClr val="B7C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3527014" y="2914717"/>
              <a:ext cx="106300" cy="90905"/>
            </a:xfrm>
            <a:custGeom>
              <a:avLst/>
              <a:gdLst/>
              <a:ahLst/>
              <a:cxnLst/>
              <a:rect l="l" t="t" r="r" b="b"/>
              <a:pathLst>
                <a:path w="4053" h="3466" extrusionOk="0">
                  <a:moveTo>
                    <a:pt x="2320" y="0"/>
                  </a:moveTo>
                  <a:cubicBezTo>
                    <a:pt x="776" y="0"/>
                    <a:pt x="1" y="1867"/>
                    <a:pt x="1093" y="2960"/>
                  </a:cubicBezTo>
                  <a:cubicBezTo>
                    <a:pt x="1425" y="3291"/>
                    <a:pt x="1868" y="3465"/>
                    <a:pt x="2319" y="3465"/>
                  </a:cubicBezTo>
                  <a:cubicBezTo>
                    <a:pt x="2543" y="3465"/>
                    <a:pt x="2769" y="3423"/>
                    <a:pt x="2984" y="3335"/>
                  </a:cubicBezTo>
                  <a:cubicBezTo>
                    <a:pt x="3629" y="3065"/>
                    <a:pt x="4052" y="2435"/>
                    <a:pt x="4052" y="1733"/>
                  </a:cubicBezTo>
                  <a:cubicBezTo>
                    <a:pt x="4052" y="775"/>
                    <a:pt x="3278" y="0"/>
                    <a:pt x="2320" y="0"/>
                  </a:cubicBezTo>
                  <a:close/>
                </a:path>
              </a:pathLst>
            </a:custGeom>
            <a:solidFill>
              <a:srgbClr val="879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3579259" y="2914717"/>
              <a:ext cx="56310" cy="90957"/>
            </a:xfrm>
            <a:custGeom>
              <a:avLst/>
              <a:gdLst/>
              <a:ahLst/>
              <a:cxnLst/>
              <a:rect l="l" t="t" r="r" b="b"/>
              <a:pathLst>
                <a:path w="2147" h="3468" extrusionOk="0">
                  <a:moveTo>
                    <a:pt x="328" y="0"/>
                  </a:moveTo>
                  <a:cubicBezTo>
                    <a:pt x="217" y="0"/>
                    <a:pt x="107" y="10"/>
                    <a:pt x="1" y="29"/>
                  </a:cubicBezTo>
                  <a:cubicBezTo>
                    <a:pt x="814" y="188"/>
                    <a:pt x="1406" y="900"/>
                    <a:pt x="1406" y="1733"/>
                  </a:cubicBezTo>
                  <a:cubicBezTo>
                    <a:pt x="1406" y="2565"/>
                    <a:pt x="814" y="3277"/>
                    <a:pt x="1" y="3436"/>
                  </a:cubicBezTo>
                  <a:cubicBezTo>
                    <a:pt x="111" y="3457"/>
                    <a:pt x="221" y="3467"/>
                    <a:pt x="330" y="3467"/>
                  </a:cubicBezTo>
                  <a:cubicBezTo>
                    <a:pt x="1202" y="3467"/>
                    <a:pt x="1965" y="2804"/>
                    <a:pt x="2051" y="1896"/>
                  </a:cubicBezTo>
                  <a:cubicBezTo>
                    <a:pt x="2147" y="881"/>
                    <a:pt x="1348" y="0"/>
                    <a:pt x="328" y="0"/>
                  </a:cubicBezTo>
                  <a:close/>
                </a:path>
              </a:pathLst>
            </a:custGeom>
            <a:solidFill>
              <a:srgbClr val="7585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7"/>
            <p:cNvSpPr/>
            <p:nvPr/>
          </p:nvSpPr>
          <p:spPr>
            <a:xfrm>
              <a:off x="3529296" y="2909524"/>
              <a:ext cx="359946" cy="343187"/>
            </a:xfrm>
            <a:custGeom>
              <a:avLst/>
              <a:gdLst/>
              <a:ahLst/>
              <a:cxnLst/>
              <a:rect l="l" t="t" r="r" b="b"/>
              <a:pathLst>
                <a:path w="13724" h="13085" extrusionOk="0">
                  <a:moveTo>
                    <a:pt x="8666" y="723"/>
                  </a:moveTo>
                  <a:cubicBezTo>
                    <a:pt x="8931" y="723"/>
                    <a:pt x="9148" y="935"/>
                    <a:pt x="9148" y="1204"/>
                  </a:cubicBezTo>
                  <a:lnTo>
                    <a:pt x="9148" y="2056"/>
                  </a:lnTo>
                  <a:lnTo>
                    <a:pt x="4158" y="2061"/>
                  </a:lnTo>
                  <a:cubicBezTo>
                    <a:pt x="4158" y="2017"/>
                    <a:pt x="4163" y="1974"/>
                    <a:pt x="4163" y="1931"/>
                  </a:cubicBezTo>
                  <a:cubicBezTo>
                    <a:pt x="4163" y="1488"/>
                    <a:pt x="4013" y="1064"/>
                    <a:pt x="3734" y="723"/>
                  </a:cubicBezTo>
                  <a:close/>
                  <a:moveTo>
                    <a:pt x="2219" y="391"/>
                  </a:moveTo>
                  <a:cubicBezTo>
                    <a:pt x="3009" y="391"/>
                    <a:pt x="3768" y="1005"/>
                    <a:pt x="3768" y="1931"/>
                  </a:cubicBezTo>
                  <a:cubicBezTo>
                    <a:pt x="3768" y="2777"/>
                    <a:pt x="3080" y="3466"/>
                    <a:pt x="2233" y="3466"/>
                  </a:cubicBezTo>
                  <a:cubicBezTo>
                    <a:pt x="867" y="3466"/>
                    <a:pt x="178" y="1810"/>
                    <a:pt x="1146" y="843"/>
                  </a:cubicBezTo>
                  <a:cubicBezTo>
                    <a:pt x="1458" y="531"/>
                    <a:pt x="1842" y="391"/>
                    <a:pt x="2219" y="391"/>
                  </a:cubicBezTo>
                  <a:close/>
                  <a:moveTo>
                    <a:pt x="9152" y="11357"/>
                  </a:moveTo>
                  <a:lnTo>
                    <a:pt x="9152" y="12213"/>
                  </a:lnTo>
                  <a:cubicBezTo>
                    <a:pt x="9152" y="12478"/>
                    <a:pt x="8936" y="12694"/>
                    <a:pt x="8671" y="12694"/>
                  </a:cubicBezTo>
                  <a:lnTo>
                    <a:pt x="3032" y="12694"/>
                  </a:lnTo>
                  <a:cubicBezTo>
                    <a:pt x="2767" y="12694"/>
                    <a:pt x="2551" y="12478"/>
                    <a:pt x="2551" y="12213"/>
                  </a:cubicBezTo>
                  <a:lnTo>
                    <a:pt x="2551" y="11357"/>
                  </a:lnTo>
                  <a:close/>
                  <a:moveTo>
                    <a:pt x="2236" y="1"/>
                  </a:moveTo>
                  <a:cubicBezTo>
                    <a:pt x="1438" y="1"/>
                    <a:pt x="671" y="499"/>
                    <a:pt x="400" y="1334"/>
                  </a:cubicBezTo>
                  <a:cubicBezTo>
                    <a:pt x="0" y="2551"/>
                    <a:pt x="876" y="3807"/>
                    <a:pt x="2156" y="3860"/>
                  </a:cubicBezTo>
                  <a:lnTo>
                    <a:pt x="2156" y="5698"/>
                  </a:lnTo>
                  <a:cubicBezTo>
                    <a:pt x="2156" y="5831"/>
                    <a:pt x="2255" y="5897"/>
                    <a:pt x="2353" y="5897"/>
                  </a:cubicBezTo>
                  <a:cubicBezTo>
                    <a:pt x="2452" y="5897"/>
                    <a:pt x="2551" y="5831"/>
                    <a:pt x="2551" y="5698"/>
                  </a:cubicBezTo>
                  <a:lnTo>
                    <a:pt x="2551" y="3836"/>
                  </a:lnTo>
                  <a:cubicBezTo>
                    <a:pt x="3287" y="3711"/>
                    <a:pt x="3884" y="3172"/>
                    <a:pt x="4090" y="2455"/>
                  </a:cubicBezTo>
                  <a:lnTo>
                    <a:pt x="9152" y="2455"/>
                  </a:lnTo>
                  <a:lnTo>
                    <a:pt x="9152" y="4043"/>
                  </a:lnTo>
                  <a:lnTo>
                    <a:pt x="6015" y="4043"/>
                  </a:lnTo>
                  <a:lnTo>
                    <a:pt x="6015" y="3360"/>
                  </a:lnTo>
                  <a:lnTo>
                    <a:pt x="5621" y="3360"/>
                  </a:lnTo>
                  <a:lnTo>
                    <a:pt x="5621" y="10048"/>
                  </a:lnTo>
                  <a:lnTo>
                    <a:pt x="6015" y="10048"/>
                  </a:lnTo>
                  <a:lnTo>
                    <a:pt x="6015" y="9350"/>
                  </a:lnTo>
                  <a:lnTo>
                    <a:pt x="9152" y="9350"/>
                  </a:lnTo>
                  <a:lnTo>
                    <a:pt x="9152" y="10957"/>
                  </a:lnTo>
                  <a:lnTo>
                    <a:pt x="2551" y="10957"/>
                  </a:lnTo>
                  <a:lnTo>
                    <a:pt x="2551" y="6540"/>
                  </a:lnTo>
                  <a:cubicBezTo>
                    <a:pt x="2551" y="6408"/>
                    <a:pt x="2452" y="6342"/>
                    <a:pt x="2353" y="6342"/>
                  </a:cubicBezTo>
                  <a:cubicBezTo>
                    <a:pt x="2255" y="6342"/>
                    <a:pt x="2156" y="6408"/>
                    <a:pt x="2156" y="6540"/>
                  </a:cubicBezTo>
                  <a:lnTo>
                    <a:pt x="2156" y="12208"/>
                  </a:lnTo>
                  <a:cubicBezTo>
                    <a:pt x="2156" y="12690"/>
                    <a:pt x="2551" y="13084"/>
                    <a:pt x="3037" y="13084"/>
                  </a:cubicBezTo>
                  <a:lnTo>
                    <a:pt x="8666" y="13084"/>
                  </a:lnTo>
                  <a:cubicBezTo>
                    <a:pt x="9119" y="13084"/>
                    <a:pt x="9494" y="12743"/>
                    <a:pt x="9542" y="12295"/>
                  </a:cubicBezTo>
                  <a:cubicBezTo>
                    <a:pt x="9547" y="12266"/>
                    <a:pt x="9547" y="12237"/>
                    <a:pt x="9547" y="12208"/>
                  </a:cubicBezTo>
                  <a:lnTo>
                    <a:pt x="9547" y="9350"/>
                  </a:lnTo>
                  <a:lnTo>
                    <a:pt x="10740" y="9350"/>
                  </a:lnTo>
                  <a:cubicBezTo>
                    <a:pt x="11000" y="9350"/>
                    <a:pt x="11000" y="8956"/>
                    <a:pt x="10740" y="8956"/>
                  </a:cubicBezTo>
                  <a:lnTo>
                    <a:pt x="6058" y="8956"/>
                  </a:lnTo>
                  <a:cubicBezTo>
                    <a:pt x="6034" y="8956"/>
                    <a:pt x="6020" y="8936"/>
                    <a:pt x="6020" y="8917"/>
                  </a:cubicBezTo>
                  <a:lnTo>
                    <a:pt x="6020" y="4476"/>
                  </a:lnTo>
                  <a:cubicBezTo>
                    <a:pt x="6020" y="4452"/>
                    <a:pt x="6034" y="4438"/>
                    <a:pt x="6058" y="4438"/>
                  </a:cubicBezTo>
                  <a:lnTo>
                    <a:pt x="13290" y="4438"/>
                  </a:lnTo>
                  <a:cubicBezTo>
                    <a:pt x="13292" y="4437"/>
                    <a:pt x="13295" y="4437"/>
                    <a:pt x="13296" y="4437"/>
                  </a:cubicBezTo>
                  <a:cubicBezTo>
                    <a:pt x="13314" y="4437"/>
                    <a:pt x="13329" y="4454"/>
                    <a:pt x="13329" y="4476"/>
                  </a:cubicBezTo>
                  <a:lnTo>
                    <a:pt x="13329" y="8922"/>
                  </a:lnTo>
                  <a:cubicBezTo>
                    <a:pt x="13329" y="8941"/>
                    <a:pt x="13310" y="8961"/>
                    <a:pt x="13290" y="8961"/>
                  </a:cubicBezTo>
                  <a:lnTo>
                    <a:pt x="11602" y="8961"/>
                  </a:lnTo>
                  <a:cubicBezTo>
                    <a:pt x="11337" y="8961"/>
                    <a:pt x="11337" y="9355"/>
                    <a:pt x="11602" y="9355"/>
                  </a:cubicBezTo>
                  <a:lnTo>
                    <a:pt x="13290" y="9355"/>
                  </a:lnTo>
                  <a:cubicBezTo>
                    <a:pt x="13531" y="9355"/>
                    <a:pt x="13724" y="9163"/>
                    <a:pt x="13724" y="8922"/>
                  </a:cubicBezTo>
                  <a:lnTo>
                    <a:pt x="13724" y="4476"/>
                  </a:lnTo>
                  <a:cubicBezTo>
                    <a:pt x="13724" y="4235"/>
                    <a:pt x="13531" y="4043"/>
                    <a:pt x="13290" y="4043"/>
                  </a:cubicBezTo>
                  <a:lnTo>
                    <a:pt x="9547" y="4043"/>
                  </a:lnTo>
                  <a:lnTo>
                    <a:pt x="9547" y="1204"/>
                  </a:lnTo>
                  <a:cubicBezTo>
                    <a:pt x="9547" y="1175"/>
                    <a:pt x="9542" y="1146"/>
                    <a:pt x="9542" y="1117"/>
                  </a:cubicBezTo>
                  <a:cubicBezTo>
                    <a:pt x="9494" y="670"/>
                    <a:pt x="9119" y="328"/>
                    <a:pt x="8666" y="328"/>
                  </a:cubicBezTo>
                  <a:lnTo>
                    <a:pt x="3306" y="328"/>
                  </a:lnTo>
                  <a:cubicBezTo>
                    <a:pt x="2972" y="105"/>
                    <a:pt x="2601" y="1"/>
                    <a:pt x="22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7"/>
            <p:cNvSpPr/>
            <p:nvPr/>
          </p:nvSpPr>
          <p:spPr>
            <a:xfrm>
              <a:off x="3791676" y="3038747"/>
              <a:ext cx="65647" cy="49019"/>
            </a:xfrm>
            <a:custGeom>
              <a:avLst/>
              <a:gdLst/>
              <a:ahLst/>
              <a:cxnLst/>
              <a:rect l="l" t="t" r="r" b="b"/>
              <a:pathLst>
                <a:path w="2503" h="1869" extrusionOk="0">
                  <a:moveTo>
                    <a:pt x="991" y="391"/>
                  </a:moveTo>
                  <a:cubicBezTo>
                    <a:pt x="1054" y="391"/>
                    <a:pt x="1116" y="401"/>
                    <a:pt x="1179" y="425"/>
                  </a:cubicBezTo>
                  <a:cubicBezTo>
                    <a:pt x="977" y="733"/>
                    <a:pt x="977" y="1127"/>
                    <a:pt x="1179" y="1435"/>
                  </a:cubicBezTo>
                  <a:cubicBezTo>
                    <a:pt x="1116" y="1458"/>
                    <a:pt x="1053" y="1469"/>
                    <a:pt x="992" y="1469"/>
                  </a:cubicBezTo>
                  <a:cubicBezTo>
                    <a:pt x="708" y="1469"/>
                    <a:pt x="456" y="1239"/>
                    <a:pt x="452" y="930"/>
                  </a:cubicBezTo>
                  <a:lnTo>
                    <a:pt x="448" y="935"/>
                  </a:lnTo>
                  <a:cubicBezTo>
                    <a:pt x="448" y="632"/>
                    <a:pt x="693" y="391"/>
                    <a:pt x="991" y="391"/>
                  </a:cubicBezTo>
                  <a:close/>
                  <a:moveTo>
                    <a:pt x="986" y="1"/>
                  </a:moveTo>
                  <a:cubicBezTo>
                    <a:pt x="903" y="1"/>
                    <a:pt x="819" y="12"/>
                    <a:pt x="736" y="35"/>
                  </a:cubicBezTo>
                  <a:cubicBezTo>
                    <a:pt x="289" y="160"/>
                    <a:pt x="0" y="598"/>
                    <a:pt x="67" y="1060"/>
                  </a:cubicBezTo>
                  <a:cubicBezTo>
                    <a:pt x="130" y="1522"/>
                    <a:pt x="525" y="1868"/>
                    <a:pt x="991" y="1868"/>
                  </a:cubicBezTo>
                  <a:cubicBezTo>
                    <a:pt x="1160" y="1868"/>
                    <a:pt x="1328" y="1820"/>
                    <a:pt x="1477" y="1729"/>
                  </a:cubicBezTo>
                  <a:cubicBezTo>
                    <a:pt x="1599" y="1655"/>
                    <a:pt x="1698" y="1556"/>
                    <a:pt x="1771" y="1443"/>
                  </a:cubicBezTo>
                  <a:lnTo>
                    <a:pt x="1771" y="1443"/>
                  </a:lnTo>
                  <a:cubicBezTo>
                    <a:pt x="1831" y="1465"/>
                    <a:pt x="1892" y="1475"/>
                    <a:pt x="1954" y="1475"/>
                  </a:cubicBezTo>
                  <a:cubicBezTo>
                    <a:pt x="2231" y="1475"/>
                    <a:pt x="2497" y="1260"/>
                    <a:pt x="2497" y="935"/>
                  </a:cubicBezTo>
                  <a:lnTo>
                    <a:pt x="2502" y="935"/>
                  </a:lnTo>
                  <a:cubicBezTo>
                    <a:pt x="2502" y="632"/>
                    <a:pt x="2257" y="391"/>
                    <a:pt x="1958" y="391"/>
                  </a:cubicBezTo>
                  <a:cubicBezTo>
                    <a:pt x="1890" y="391"/>
                    <a:pt x="1827" y="402"/>
                    <a:pt x="1770" y="423"/>
                  </a:cubicBezTo>
                  <a:lnTo>
                    <a:pt x="1770" y="423"/>
                  </a:lnTo>
                  <a:cubicBezTo>
                    <a:pt x="1798" y="466"/>
                    <a:pt x="1822" y="511"/>
                    <a:pt x="1843" y="559"/>
                  </a:cubicBezTo>
                  <a:cubicBezTo>
                    <a:pt x="1973" y="856"/>
                    <a:pt x="1937" y="1187"/>
                    <a:pt x="1771" y="1443"/>
                  </a:cubicBezTo>
                  <a:lnTo>
                    <a:pt x="1771" y="1443"/>
                  </a:lnTo>
                  <a:cubicBezTo>
                    <a:pt x="1701" y="1417"/>
                    <a:pt x="1633" y="1375"/>
                    <a:pt x="1574" y="1315"/>
                  </a:cubicBezTo>
                  <a:cubicBezTo>
                    <a:pt x="1280" y="1021"/>
                    <a:pt x="1417" y="549"/>
                    <a:pt x="1770" y="423"/>
                  </a:cubicBezTo>
                  <a:lnTo>
                    <a:pt x="1770" y="423"/>
                  </a:lnTo>
                  <a:cubicBezTo>
                    <a:pt x="1598" y="159"/>
                    <a:pt x="1300" y="1"/>
                    <a:pt x="9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3700928" y="3040163"/>
              <a:ext cx="68034" cy="46213"/>
            </a:xfrm>
            <a:custGeom>
              <a:avLst/>
              <a:gdLst/>
              <a:ahLst/>
              <a:cxnLst/>
              <a:rect l="l" t="t" r="r" b="b"/>
              <a:pathLst>
                <a:path w="2594" h="1762" extrusionOk="0">
                  <a:moveTo>
                    <a:pt x="2161" y="395"/>
                  </a:moveTo>
                  <a:cubicBezTo>
                    <a:pt x="2180" y="395"/>
                    <a:pt x="2199" y="409"/>
                    <a:pt x="2199" y="433"/>
                  </a:cubicBezTo>
                  <a:lnTo>
                    <a:pt x="2199" y="1328"/>
                  </a:lnTo>
                  <a:cubicBezTo>
                    <a:pt x="2199" y="1348"/>
                    <a:pt x="2180" y="1367"/>
                    <a:pt x="2161" y="1367"/>
                  </a:cubicBezTo>
                  <a:lnTo>
                    <a:pt x="433" y="1367"/>
                  </a:lnTo>
                  <a:cubicBezTo>
                    <a:pt x="414" y="1367"/>
                    <a:pt x="395" y="1348"/>
                    <a:pt x="395" y="1328"/>
                  </a:cubicBezTo>
                  <a:lnTo>
                    <a:pt x="395" y="1323"/>
                  </a:lnTo>
                  <a:lnTo>
                    <a:pt x="395" y="433"/>
                  </a:lnTo>
                  <a:cubicBezTo>
                    <a:pt x="395" y="409"/>
                    <a:pt x="414" y="395"/>
                    <a:pt x="433" y="395"/>
                  </a:cubicBezTo>
                  <a:close/>
                  <a:moveTo>
                    <a:pt x="433" y="0"/>
                  </a:moveTo>
                  <a:cubicBezTo>
                    <a:pt x="193" y="0"/>
                    <a:pt x="0" y="193"/>
                    <a:pt x="0" y="433"/>
                  </a:cubicBezTo>
                  <a:lnTo>
                    <a:pt x="0" y="1328"/>
                  </a:lnTo>
                  <a:cubicBezTo>
                    <a:pt x="0" y="1564"/>
                    <a:pt x="193" y="1761"/>
                    <a:pt x="433" y="1761"/>
                  </a:cubicBezTo>
                  <a:lnTo>
                    <a:pt x="2161" y="1761"/>
                  </a:lnTo>
                  <a:cubicBezTo>
                    <a:pt x="2397" y="1761"/>
                    <a:pt x="2594" y="1564"/>
                    <a:pt x="2594" y="1323"/>
                  </a:cubicBezTo>
                  <a:lnTo>
                    <a:pt x="2594" y="433"/>
                  </a:lnTo>
                  <a:cubicBezTo>
                    <a:pt x="2594" y="193"/>
                    <a:pt x="2397" y="0"/>
                    <a:pt x="21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3697519" y="3096683"/>
              <a:ext cx="172918" cy="30581"/>
            </a:xfrm>
            <a:custGeom>
              <a:avLst/>
              <a:gdLst/>
              <a:ahLst/>
              <a:cxnLst/>
              <a:rect l="l" t="t" r="r" b="b"/>
              <a:pathLst>
                <a:path w="6593" h="1166" extrusionOk="0">
                  <a:moveTo>
                    <a:pt x="6160" y="395"/>
                  </a:moveTo>
                  <a:cubicBezTo>
                    <a:pt x="6179" y="395"/>
                    <a:pt x="6198" y="415"/>
                    <a:pt x="6198" y="434"/>
                  </a:cubicBezTo>
                  <a:lnTo>
                    <a:pt x="6198" y="727"/>
                  </a:lnTo>
                  <a:cubicBezTo>
                    <a:pt x="6198" y="752"/>
                    <a:pt x="6179" y="771"/>
                    <a:pt x="6160" y="771"/>
                  </a:cubicBezTo>
                  <a:lnTo>
                    <a:pt x="434" y="771"/>
                  </a:lnTo>
                  <a:cubicBezTo>
                    <a:pt x="410" y="771"/>
                    <a:pt x="395" y="752"/>
                    <a:pt x="395" y="727"/>
                  </a:cubicBezTo>
                  <a:lnTo>
                    <a:pt x="395" y="434"/>
                  </a:lnTo>
                  <a:cubicBezTo>
                    <a:pt x="395" y="415"/>
                    <a:pt x="410" y="395"/>
                    <a:pt x="434" y="395"/>
                  </a:cubicBezTo>
                  <a:close/>
                  <a:moveTo>
                    <a:pt x="434" y="1"/>
                  </a:moveTo>
                  <a:cubicBezTo>
                    <a:pt x="193" y="1"/>
                    <a:pt x="1" y="193"/>
                    <a:pt x="1" y="434"/>
                  </a:cubicBezTo>
                  <a:lnTo>
                    <a:pt x="1" y="727"/>
                  </a:lnTo>
                  <a:cubicBezTo>
                    <a:pt x="1" y="968"/>
                    <a:pt x="193" y="1165"/>
                    <a:pt x="434" y="1165"/>
                  </a:cubicBezTo>
                  <a:lnTo>
                    <a:pt x="6160" y="1165"/>
                  </a:lnTo>
                  <a:cubicBezTo>
                    <a:pt x="6400" y="1165"/>
                    <a:pt x="6593" y="968"/>
                    <a:pt x="6593" y="727"/>
                  </a:cubicBezTo>
                  <a:lnTo>
                    <a:pt x="6593" y="434"/>
                  </a:lnTo>
                  <a:cubicBezTo>
                    <a:pt x="6593" y="193"/>
                    <a:pt x="6400" y="1"/>
                    <a:pt x="61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3565647" y="2944380"/>
              <a:ext cx="44561" cy="31447"/>
            </a:xfrm>
            <a:custGeom>
              <a:avLst/>
              <a:gdLst/>
              <a:ahLst/>
              <a:cxnLst/>
              <a:rect l="l" t="t" r="r" b="b"/>
              <a:pathLst>
                <a:path w="1699" h="1199" extrusionOk="0">
                  <a:moveTo>
                    <a:pt x="1418" y="1"/>
                  </a:moveTo>
                  <a:cubicBezTo>
                    <a:pt x="1369" y="1"/>
                    <a:pt x="1319" y="20"/>
                    <a:pt x="1275" y="68"/>
                  </a:cubicBezTo>
                  <a:lnTo>
                    <a:pt x="693" y="698"/>
                  </a:lnTo>
                  <a:lnTo>
                    <a:pt x="428" y="375"/>
                  </a:lnTo>
                  <a:cubicBezTo>
                    <a:pt x="385" y="320"/>
                    <a:pt x="331" y="297"/>
                    <a:pt x="278" y="297"/>
                  </a:cubicBezTo>
                  <a:cubicBezTo>
                    <a:pt x="134" y="297"/>
                    <a:pt x="1" y="469"/>
                    <a:pt x="121" y="621"/>
                  </a:cubicBezTo>
                  <a:lnTo>
                    <a:pt x="530" y="1126"/>
                  </a:lnTo>
                  <a:cubicBezTo>
                    <a:pt x="563" y="1169"/>
                    <a:pt x="616" y="1198"/>
                    <a:pt x="674" y="1198"/>
                  </a:cubicBezTo>
                  <a:lnTo>
                    <a:pt x="679" y="1198"/>
                  </a:lnTo>
                  <a:cubicBezTo>
                    <a:pt x="736" y="1198"/>
                    <a:pt x="789" y="1174"/>
                    <a:pt x="828" y="1136"/>
                  </a:cubicBezTo>
                  <a:lnTo>
                    <a:pt x="1564" y="337"/>
                  </a:lnTo>
                  <a:cubicBezTo>
                    <a:pt x="1698" y="188"/>
                    <a:pt x="1567" y="1"/>
                    <a:pt x="1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17"/>
          <p:cNvGrpSpPr/>
          <p:nvPr/>
        </p:nvGrpSpPr>
        <p:grpSpPr>
          <a:xfrm>
            <a:off x="6428725" y="1832232"/>
            <a:ext cx="376752" cy="370540"/>
            <a:chOff x="7962635" y="2411695"/>
            <a:chExt cx="376752" cy="370540"/>
          </a:xfrm>
        </p:grpSpPr>
        <p:sp>
          <p:nvSpPr>
            <p:cNvPr id="380" name="Google Shape;380;p17"/>
            <p:cNvSpPr/>
            <p:nvPr/>
          </p:nvSpPr>
          <p:spPr>
            <a:xfrm>
              <a:off x="8148639" y="2617777"/>
              <a:ext cx="116174" cy="158795"/>
            </a:xfrm>
            <a:custGeom>
              <a:avLst/>
              <a:gdLst/>
              <a:ahLst/>
              <a:cxnLst/>
              <a:rect l="l" t="t" r="r" b="b"/>
              <a:pathLst>
                <a:path w="4432" h="6058" extrusionOk="0">
                  <a:moveTo>
                    <a:pt x="454" y="0"/>
                  </a:moveTo>
                  <a:cubicBezTo>
                    <a:pt x="401" y="0"/>
                    <a:pt x="350" y="45"/>
                    <a:pt x="360" y="109"/>
                  </a:cubicBezTo>
                  <a:cubicBezTo>
                    <a:pt x="581" y="1691"/>
                    <a:pt x="1" y="3625"/>
                    <a:pt x="585" y="4940"/>
                  </a:cubicBezTo>
                  <a:cubicBezTo>
                    <a:pt x="897" y="5640"/>
                    <a:pt x="1586" y="6057"/>
                    <a:pt x="2309" y="6057"/>
                  </a:cubicBezTo>
                  <a:cubicBezTo>
                    <a:pt x="2562" y="6057"/>
                    <a:pt x="2820" y="6006"/>
                    <a:pt x="3067" y="5897"/>
                  </a:cubicBezTo>
                  <a:lnTo>
                    <a:pt x="3078" y="5893"/>
                  </a:lnTo>
                  <a:cubicBezTo>
                    <a:pt x="4020" y="5457"/>
                    <a:pt x="4432" y="4343"/>
                    <a:pt x="4003" y="3400"/>
                  </a:cubicBezTo>
                  <a:cubicBezTo>
                    <a:pt x="3401" y="2092"/>
                    <a:pt x="1566" y="1245"/>
                    <a:pt x="525" y="35"/>
                  </a:cubicBezTo>
                  <a:cubicBezTo>
                    <a:pt x="505" y="11"/>
                    <a:pt x="479" y="0"/>
                    <a:pt x="454" y="0"/>
                  </a:cubicBezTo>
                  <a:close/>
                </a:path>
              </a:pathLst>
            </a:custGeom>
            <a:solidFill>
              <a:srgbClr val="D6D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8148744" y="2617777"/>
              <a:ext cx="105741" cy="158795"/>
            </a:xfrm>
            <a:custGeom>
              <a:avLst/>
              <a:gdLst/>
              <a:ahLst/>
              <a:cxnLst/>
              <a:rect l="l" t="t" r="r" b="b"/>
              <a:pathLst>
                <a:path w="4034" h="6058" extrusionOk="0">
                  <a:moveTo>
                    <a:pt x="451" y="0"/>
                  </a:moveTo>
                  <a:cubicBezTo>
                    <a:pt x="397" y="0"/>
                    <a:pt x="346" y="45"/>
                    <a:pt x="356" y="109"/>
                  </a:cubicBezTo>
                  <a:cubicBezTo>
                    <a:pt x="577" y="1691"/>
                    <a:pt x="0" y="3625"/>
                    <a:pt x="581" y="4940"/>
                  </a:cubicBezTo>
                  <a:cubicBezTo>
                    <a:pt x="895" y="5640"/>
                    <a:pt x="1584" y="6057"/>
                    <a:pt x="2305" y="6057"/>
                  </a:cubicBezTo>
                  <a:cubicBezTo>
                    <a:pt x="2559" y="6057"/>
                    <a:pt x="2816" y="6006"/>
                    <a:pt x="3063" y="5897"/>
                  </a:cubicBezTo>
                  <a:lnTo>
                    <a:pt x="3074" y="5893"/>
                  </a:lnTo>
                  <a:cubicBezTo>
                    <a:pt x="3513" y="5693"/>
                    <a:pt x="3858" y="5327"/>
                    <a:pt x="4034" y="4874"/>
                  </a:cubicBezTo>
                  <a:lnTo>
                    <a:pt x="4034" y="4874"/>
                  </a:lnTo>
                  <a:cubicBezTo>
                    <a:pt x="3956" y="4926"/>
                    <a:pt x="3879" y="4969"/>
                    <a:pt x="3795" y="5007"/>
                  </a:cubicBezTo>
                  <a:lnTo>
                    <a:pt x="3784" y="5014"/>
                  </a:lnTo>
                  <a:cubicBezTo>
                    <a:pt x="3538" y="5122"/>
                    <a:pt x="3280" y="5173"/>
                    <a:pt x="3027" y="5173"/>
                  </a:cubicBezTo>
                  <a:cubicBezTo>
                    <a:pt x="2305" y="5173"/>
                    <a:pt x="1616" y="4758"/>
                    <a:pt x="1301" y="4058"/>
                  </a:cubicBezTo>
                  <a:cubicBezTo>
                    <a:pt x="883" y="3112"/>
                    <a:pt x="1062" y="1849"/>
                    <a:pt x="1115" y="626"/>
                  </a:cubicBezTo>
                  <a:cubicBezTo>
                    <a:pt x="904" y="443"/>
                    <a:pt x="707" y="242"/>
                    <a:pt x="524" y="35"/>
                  </a:cubicBezTo>
                  <a:cubicBezTo>
                    <a:pt x="504" y="11"/>
                    <a:pt x="477" y="0"/>
                    <a:pt x="451" y="0"/>
                  </a:cubicBezTo>
                  <a:close/>
                </a:path>
              </a:pathLst>
            </a:custGeom>
            <a:solidFill>
              <a:srgbClr val="A8BB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8140041" y="2418484"/>
              <a:ext cx="199346" cy="192007"/>
            </a:xfrm>
            <a:custGeom>
              <a:avLst/>
              <a:gdLst/>
              <a:ahLst/>
              <a:cxnLst/>
              <a:rect l="l" t="t" r="r" b="b"/>
              <a:pathLst>
                <a:path w="7605" h="7325" extrusionOk="0">
                  <a:moveTo>
                    <a:pt x="175" y="0"/>
                  </a:moveTo>
                  <a:cubicBezTo>
                    <a:pt x="79" y="0"/>
                    <a:pt x="0" y="107"/>
                    <a:pt x="55" y="204"/>
                  </a:cubicBezTo>
                  <a:cubicBezTo>
                    <a:pt x="1141" y="2198"/>
                    <a:pt x="1338" y="5067"/>
                    <a:pt x="2769" y="6530"/>
                  </a:cubicBezTo>
                  <a:cubicBezTo>
                    <a:pt x="3289" y="7059"/>
                    <a:pt x="3986" y="7324"/>
                    <a:pt x="4682" y="7324"/>
                  </a:cubicBezTo>
                  <a:cubicBezTo>
                    <a:pt x="5362" y="7324"/>
                    <a:pt x="6042" y="7071"/>
                    <a:pt x="6556" y="6562"/>
                  </a:cubicBezTo>
                  <a:lnTo>
                    <a:pt x="6567" y="6551"/>
                  </a:lnTo>
                  <a:cubicBezTo>
                    <a:pt x="7604" y="5514"/>
                    <a:pt x="7594" y="3795"/>
                    <a:pt x="6553" y="2764"/>
                  </a:cubicBezTo>
                  <a:cubicBezTo>
                    <a:pt x="5097" y="1326"/>
                    <a:pt x="2231" y="1115"/>
                    <a:pt x="241" y="18"/>
                  </a:cubicBezTo>
                  <a:cubicBezTo>
                    <a:pt x="219" y="6"/>
                    <a:pt x="196" y="0"/>
                    <a:pt x="175" y="0"/>
                  </a:cubicBezTo>
                  <a:close/>
                </a:path>
              </a:pathLst>
            </a:custGeom>
            <a:solidFill>
              <a:srgbClr val="D6D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8140041" y="2418484"/>
              <a:ext cx="192347" cy="192007"/>
            </a:xfrm>
            <a:custGeom>
              <a:avLst/>
              <a:gdLst/>
              <a:ahLst/>
              <a:cxnLst/>
              <a:rect l="l" t="t" r="r" b="b"/>
              <a:pathLst>
                <a:path w="7338" h="7325" extrusionOk="0">
                  <a:moveTo>
                    <a:pt x="175" y="0"/>
                  </a:moveTo>
                  <a:cubicBezTo>
                    <a:pt x="79" y="0"/>
                    <a:pt x="0" y="107"/>
                    <a:pt x="55" y="204"/>
                  </a:cubicBezTo>
                  <a:cubicBezTo>
                    <a:pt x="1141" y="2198"/>
                    <a:pt x="1338" y="5067"/>
                    <a:pt x="2769" y="6530"/>
                  </a:cubicBezTo>
                  <a:cubicBezTo>
                    <a:pt x="3289" y="7059"/>
                    <a:pt x="3986" y="7324"/>
                    <a:pt x="4682" y="7324"/>
                  </a:cubicBezTo>
                  <a:cubicBezTo>
                    <a:pt x="5362" y="7324"/>
                    <a:pt x="6042" y="7071"/>
                    <a:pt x="6556" y="6562"/>
                  </a:cubicBezTo>
                  <a:lnTo>
                    <a:pt x="6567" y="6551"/>
                  </a:lnTo>
                  <a:cubicBezTo>
                    <a:pt x="7052" y="6063"/>
                    <a:pt x="7330" y="5402"/>
                    <a:pt x="7337" y="4716"/>
                  </a:cubicBezTo>
                  <a:lnTo>
                    <a:pt x="7337" y="4716"/>
                  </a:lnTo>
                  <a:cubicBezTo>
                    <a:pt x="7260" y="4821"/>
                    <a:pt x="7175" y="4920"/>
                    <a:pt x="7084" y="5011"/>
                  </a:cubicBezTo>
                  <a:lnTo>
                    <a:pt x="7073" y="5025"/>
                  </a:lnTo>
                  <a:cubicBezTo>
                    <a:pt x="6560" y="5534"/>
                    <a:pt x="5880" y="5787"/>
                    <a:pt x="5201" y="5787"/>
                  </a:cubicBezTo>
                  <a:cubicBezTo>
                    <a:pt x="4504" y="5787"/>
                    <a:pt x="3806" y="5521"/>
                    <a:pt x="3286" y="4990"/>
                  </a:cubicBezTo>
                  <a:cubicBezTo>
                    <a:pt x="2263" y="3946"/>
                    <a:pt x="1866" y="2166"/>
                    <a:pt x="1324" y="510"/>
                  </a:cubicBezTo>
                  <a:cubicBezTo>
                    <a:pt x="951" y="370"/>
                    <a:pt x="589" y="208"/>
                    <a:pt x="241" y="18"/>
                  </a:cubicBezTo>
                  <a:cubicBezTo>
                    <a:pt x="219" y="6"/>
                    <a:pt x="196" y="0"/>
                    <a:pt x="175" y="0"/>
                  </a:cubicBezTo>
                  <a:close/>
                </a:path>
              </a:pathLst>
            </a:custGeom>
            <a:solidFill>
              <a:srgbClr val="A8BB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7967144" y="2470201"/>
              <a:ext cx="134156" cy="222439"/>
            </a:xfrm>
            <a:custGeom>
              <a:avLst/>
              <a:gdLst/>
              <a:ahLst/>
              <a:cxnLst/>
              <a:rect l="l" t="t" r="r" b="b"/>
              <a:pathLst>
                <a:path w="5118" h="8486" extrusionOk="0">
                  <a:moveTo>
                    <a:pt x="2207" y="0"/>
                  </a:moveTo>
                  <a:cubicBezTo>
                    <a:pt x="2152" y="0"/>
                    <a:pt x="2098" y="34"/>
                    <a:pt x="2083" y="98"/>
                  </a:cubicBezTo>
                  <a:cubicBezTo>
                    <a:pt x="1619" y="2145"/>
                    <a:pt x="1" y="4255"/>
                    <a:pt x="99" y="6143"/>
                  </a:cubicBezTo>
                  <a:cubicBezTo>
                    <a:pt x="171" y="7451"/>
                    <a:pt x="1275" y="8486"/>
                    <a:pt x="2566" y="8486"/>
                  </a:cubicBezTo>
                  <a:cubicBezTo>
                    <a:pt x="2612" y="8486"/>
                    <a:pt x="2659" y="8484"/>
                    <a:pt x="2705" y="8482"/>
                  </a:cubicBezTo>
                  <a:lnTo>
                    <a:pt x="2719" y="8482"/>
                  </a:lnTo>
                  <a:cubicBezTo>
                    <a:pt x="4073" y="8394"/>
                    <a:pt x="5117" y="7198"/>
                    <a:pt x="5026" y="5844"/>
                  </a:cubicBezTo>
                  <a:cubicBezTo>
                    <a:pt x="4896" y="3960"/>
                    <a:pt x="3036" y="2061"/>
                    <a:pt x="2325" y="84"/>
                  </a:cubicBezTo>
                  <a:cubicBezTo>
                    <a:pt x="2305" y="28"/>
                    <a:pt x="2256" y="0"/>
                    <a:pt x="2207" y="0"/>
                  </a:cubicBezTo>
                  <a:close/>
                </a:path>
              </a:pathLst>
            </a:custGeom>
            <a:solidFill>
              <a:srgbClr val="D6D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7967144" y="2470201"/>
              <a:ext cx="114706" cy="222439"/>
            </a:xfrm>
            <a:custGeom>
              <a:avLst/>
              <a:gdLst/>
              <a:ahLst/>
              <a:cxnLst/>
              <a:rect l="l" t="t" r="r" b="b"/>
              <a:pathLst>
                <a:path w="4376" h="8486" extrusionOk="0">
                  <a:moveTo>
                    <a:pt x="2207" y="0"/>
                  </a:moveTo>
                  <a:cubicBezTo>
                    <a:pt x="2152" y="0"/>
                    <a:pt x="2098" y="34"/>
                    <a:pt x="2083" y="98"/>
                  </a:cubicBezTo>
                  <a:cubicBezTo>
                    <a:pt x="1619" y="2149"/>
                    <a:pt x="1" y="4255"/>
                    <a:pt x="99" y="6143"/>
                  </a:cubicBezTo>
                  <a:cubicBezTo>
                    <a:pt x="171" y="7451"/>
                    <a:pt x="1275" y="8486"/>
                    <a:pt x="2566" y="8486"/>
                  </a:cubicBezTo>
                  <a:cubicBezTo>
                    <a:pt x="2612" y="8486"/>
                    <a:pt x="2659" y="8484"/>
                    <a:pt x="2705" y="8482"/>
                  </a:cubicBezTo>
                  <a:lnTo>
                    <a:pt x="2719" y="8482"/>
                  </a:lnTo>
                  <a:cubicBezTo>
                    <a:pt x="3356" y="8439"/>
                    <a:pt x="3950" y="8151"/>
                    <a:pt x="4375" y="7680"/>
                  </a:cubicBezTo>
                  <a:lnTo>
                    <a:pt x="4375" y="7680"/>
                  </a:lnTo>
                  <a:cubicBezTo>
                    <a:pt x="4259" y="7705"/>
                    <a:pt x="4140" y="7722"/>
                    <a:pt x="4020" y="7729"/>
                  </a:cubicBezTo>
                  <a:lnTo>
                    <a:pt x="4006" y="7729"/>
                  </a:lnTo>
                  <a:cubicBezTo>
                    <a:pt x="3958" y="7732"/>
                    <a:pt x="3910" y="7733"/>
                    <a:pt x="3862" y="7733"/>
                  </a:cubicBezTo>
                  <a:cubicBezTo>
                    <a:pt x="2569" y="7733"/>
                    <a:pt x="1468" y="6696"/>
                    <a:pt x="1401" y="5394"/>
                  </a:cubicBezTo>
                  <a:cubicBezTo>
                    <a:pt x="1327" y="4040"/>
                    <a:pt x="2139" y="2567"/>
                    <a:pt x="2779" y="1087"/>
                  </a:cubicBezTo>
                  <a:cubicBezTo>
                    <a:pt x="2607" y="763"/>
                    <a:pt x="2455" y="429"/>
                    <a:pt x="2325" y="84"/>
                  </a:cubicBezTo>
                  <a:cubicBezTo>
                    <a:pt x="2305" y="28"/>
                    <a:pt x="2256" y="0"/>
                    <a:pt x="2207" y="0"/>
                  </a:cubicBezTo>
                  <a:close/>
                </a:path>
              </a:pathLst>
            </a:custGeom>
            <a:solidFill>
              <a:srgbClr val="A8BB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8130736" y="2411695"/>
              <a:ext cx="207996" cy="205349"/>
            </a:xfrm>
            <a:custGeom>
              <a:avLst/>
              <a:gdLst/>
              <a:ahLst/>
              <a:cxnLst/>
              <a:rect l="l" t="t" r="r" b="b"/>
              <a:pathLst>
                <a:path w="7935" h="7834" extrusionOk="0">
                  <a:moveTo>
                    <a:pt x="442" y="1"/>
                  </a:moveTo>
                  <a:cubicBezTo>
                    <a:pt x="198" y="1"/>
                    <a:pt x="0" y="269"/>
                    <a:pt x="135" y="516"/>
                  </a:cubicBezTo>
                  <a:cubicBezTo>
                    <a:pt x="578" y="1328"/>
                    <a:pt x="884" y="2306"/>
                    <a:pt x="1173" y="3252"/>
                  </a:cubicBezTo>
                  <a:cubicBezTo>
                    <a:pt x="1602" y="4634"/>
                    <a:pt x="2045" y="6065"/>
                    <a:pt x="2938" y="6972"/>
                  </a:cubicBezTo>
                  <a:cubicBezTo>
                    <a:pt x="3483" y="7524"/>
                    <a:pt x="4228" y="7834"/>
                    <a:pt x="5006" y="7834"/>
                  </a:cubicBezTo>
                  <a:lnTo>
                    <a:pt x="5020" y="7834"/>
                  </a:lnTo>
                  <a:cubicBezTo>
                    <a:pt x="5028" y="7834"/>
                    <a:pt x="5037" y="7834"/>
                    <a:pt x="5046" y="7834"/>
                  </a:cubicBezTo>
                  <a:cubicBezTo>
                    <a:pt x="5807" y="7834"/>
                    <a:pt x="6534" y="7532"/>
                    <a:pt x="7073" y="6997"/>
                  </a:cubicBezTo>
                  <a:lnTo>
                    <a:pt x="7080" y="6990"/>
                  </a:lnTo>
                  <a:lnTo>
                    <a:pt x="7087" y="6983"/>
                  </a:lnTo>
                  <a:cubicBezTo>
                    <a:pt x="7632" y="6434"/>
                    <a:pt x="7935" y="5689"/>
                    <a:pt x="7928" y="4915"/>
                  </a:cubicBezTo>
                  <a:cubicBezTo>
                    <a:pt x="7928" y="4138"/>
                    <a:pt x="7615" y="3392"/>
                    <a:pt x="7063" y="2847"/>
                  </a:cubicBezTo>
                  <a:cubicBezTo>
                    <a:pt x="6152" y="1954"/>
                    <a:pt x="4724" y="1511"/>
                    <a:pt x="3342" y="1086"/>
                  </a:cubicBezTo>
                  <a:cubicBezTo>
                    <a:pt x="3008" y="980"/>
                    <a:pt x="2667" y="875"/>
                    <a:pt x="2333" y="762"/>
                  </a:cubicBezTo>
                  <a:cubicBezTo>
                    <a:pt x="2314" y="758"/>
                    <a:pt x="2296" y="755"/>
                    <a:pt x="2278" y="755"/>
                  </a:cubicBezTo>
                  <a:cubicBezTo>
                    <a:pt x="2067" y="755"/>
                    <a:pt x="1982" y="1065"/>
                    <a:pt x="2203" y="1160"/>
                  </a:cubicBezTo>
                  <a:cubicBezTo>
                    <a:pt x="2537" y="1272"/>
                    <a:pt x="2885" y="1378"/>
                    <a:pt x="3219" y="1483"/>
                  </a:cubicBezTo>
                  <a:cubicBezTo>
                    <a:pt x="4615" y="1916"/>
                    <a:pt x="5934" y="2323"/>
                    <a:pt x="6767" y="3146"/>
                  </a:cubicBezTo>
                  <a:cubicBezTo>
                    <a:pt x="7745" y="4120"/>
                    <a:pt x="7755" y="5699"/>
                    <a:pt x="6792" y="6687"/>
                  </a:cubicBezTo>
                  <a:lnTo>
                    <a:pt x="6785" y="6694"/>
                  </a:lnTo>
                  <a:lnTo>
                    <a:pt x="6781" y="6698"/>
                  </a:lnTo>
                  <a:cubicBezTo>
                    <a:pt x="6317" y="7159"/>
                    <a:pt x="5689" y="7415"/>
                    <a:pt x="5037" y="7415"/>
                  </a:cubicBezTo>
                  <a:cubicBezTo>
                    <a:pt x="5032" y="7415"/>
                    <a:pt x="5028" y="7415"/>
                    <a:pt x="5023" y="7415"/>
                  </a:cubicBezTo>
                  <a:lnTo>
                    <a:pt x="5009" y="7415"/>
                  </a:lnTo>
                  <a:cubicBezTo>
                    <a:pt x="4341" y="7415"/>
                    <a:pt x="3704" y="7152"/>
                    <a:pt x="3237" y="6677"/>
                  </a:cubicBezTo>
                  <a:cubicBezTo>
                    <a:pt x="2414" y="5840"/>
                    <a:pt x="2006" y="4521"/>
                    <a:pt x="1574" y="3125"/>
                  </a:cubicBezTo>
                  <a:cubicBezTo>
                    <a:pt x="1299" y="2236"/>
                    <a:pt x="1014" y="1318"/>
                    <a:pt x="610" y="520"/>
                  </a:cubicBezTo>
                  <a:lnTo>
                    <a:pt x="610" y="520"/>
                  </a:lnTo>
                  <a:cubicBezTo>
                    <a:pt x="835" y="632"/>
                    <a:pt x="1081" y="741"/>
                    <a:pt x="1356" y="854"/>
                  </a:cubicBezTo>
                  <a:cubicBezTo>
                    <a:pt x="1383" y="864"/>
                    <a:pt x="1410" y="869"/>
                    <a:pt x="1435" y="869"/>
                  </a:cubicBezTo>
                  <a:cubicBezTo>
                    <a:pt x="1638" y="869"/>
                    <a:pt x="1736" y="557"/>
                    <a:pt x="1510" y="463"/>
                  </a:cubicBezTo>
                  <a:cubicBezTo>
                    <a:pt x="1201" y="344"/>
                    <a:pt x="898" y="203"/>
                    <a:pt x="610" y="45"/>
                  </a:cubicBezTo>
                  <a:cubicBezTo>
                    <a:pt x="554" y="15"/>
                    <a:pt x="497" y="1"/>
                    <a:pt x="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7962635" y="2464277"/>
              <a:ext cx="144457" cy="233894"/>
            </a:xfrm>
            <a:custGeom>
              <a:avLst/>
              <a:gdLst/>
              <a:ahLst/>
              <a:cxnLst/>
              <a:rect l="l" t="t" r="r" b="b"/>
              <a:pathLst>
                <a:path w="5511" h="8923" extrusionOk="0">
                  <a:moveTo>
                    <a:pt x="2377" y="0"/>
                  </a:moveTo>
                  <a:cubicBezTo>
                    <a:pt x="2232" y="0"/>
                    <a:pt x="2086" y="90"/>
                    <a:pt x="2047" y="265"/>
                  </a:cubicBezTo>
                  <a:cubicBezTo>
                    <a:pt x="1861" y="1084"/>
                    <a:pt x="1478" y="1935"/>
                    <a:pt x="1108" y="2758"/>
                  </a:cubicBezTo>
                  <a:cubicBezTo>
                    <a:pt x="563" y="3964"/>
                    <a:pt x="1" y="5212"/>
                    <a:pt x="64" y="6380"/>
                  </a:cubicBezTo>
                  <a:cubicBezTo>
                    <a:pt x="152" y="7800"/>
                    <a:pt x="1319" y="8908"/>
                    <a:pt x="2744" y="8922"/>
                  </a:cubicBezTo>
                  <a:cubicBezTo>
                    <a:pt x="2793" y="8922"/>
                    <a:pt x="2845" y="8919"/>
                    <a:pt x="2898" y="8915"/>
                  </a:cubicBezTo>
                  <a:lnTo>
                    <a:pt x="2916" y="8915"/>
                  </a:lnTo>
                  <a:cubicBezTo>
                    <a:pt x="4393" y="8810"/>
                    <a:pt x="5511" y="7530"/>
                    <a:pt x="5416" y="6049"/>
                  </a:cubicBezTo>
                  <a:cubicBezTo>
                    <a:pt x="5335" y="4889"/>
                    <a:pt x="4621" y="3718"/>
                    <a:pt x="3932" y="2589"/>
                  </a:cubicBezTo>
                  <a:cubicBezTo>
                    <a:pt x="3788" y="2350"/>
                    <a:pt x="3637" y="2100"/>
                    <a:pt x="3493" y="1858"/>
                  </a:cubicBezTo>
                  <a:cubicBezTo>
                    <a:pt x="3448" y="1782"/>
                    <a:pt x="3383" y="1750"/>
                    <a:pt x="3318" y="1750"/>
                  </a:cubicBezTo>
                  <a:cubicBezTo>
                    <a:pt x="3174" y="1750"/>
                    <a:pt x="3034" y="1902"/>
                    <a:pt x="3130" y="2069"/>
                  </a:cubicBezTo>
                  <a:cubicBezTo>
                    <a:pt x="3278" y="2315"/>
                    <a:pt x="3429" y="2564"/>
                    <a:pt x="3577" y="2807"/>
                  </a:cubicBezTo>
                  <a:cubicBezTo>
                    <a:pt x="4270" y="3943"/>
                    <a:pt x="4924" y="5019"/>
                    <a:pt x="4998" y="6084"/>
                  </a:cubicBezTo>
                  <a:cubicBezTo>
                    <a:pt x="5075" y="7333"/>
                    <a:pt x="4136" y="8409"/>
                    <a:pt x="2888" y="8500"/>
                  </a:cubicBezTo>
                  <a:lnTo>
                    <a:pt x="2874" y="8500"/>
                  </a:lnTo>
                  <a:cubicBezTo>
                    <a:pt x="2834" y="8502"/>
                    <a:pt x="2795" y="8503"/>
                    <a:pt x="2756" y="8503"/>
                  </a:cubicBezTo>
                  <a:cubicBezTo>
                    <a:pt x="1559" y="8503"/>
                    <a:pt x="554" y="7571"/>
                    <a:pt x="482" y="6362"/>
                  </a:cubicBezTo>
                  <a:cubicBezTo>
                    <a:pt x="423" y="5297"/>
                    <a:pt x="940" y="4147"/>
                    <a:pt x="1488" y="2934"/>
                  </a:cubicBezTo>
                  <a:cubicBezTo>
                    <a:pt x="1829" y="2174"/>
                    <a:pt x="2184" y="1390"/>
                    <a:pt x="2392" y="613"/>
                  </a:cubicBezTo>
                  <a:cubicBezTo>
                    <a:pt x="2469" y="803"/>
                    <a:pt x="2557" y="996"/>
                    <a:pt x="2659" y="1204"/>
                  </a:cubicBezTo>
                  <a:cubicBezTo>
                    <a:pt x="2701" y="1285"/>
                    <a:pt x="2770" y="1319"/>
                    <a:pt x="2839" y="1319"/>
                  </a:cubicBezTo>
                  <a:cubicBezTo>
                    <a:pt x="2978" y="1319"/>
                    <a:pt x="3118" y="1181"/>
                    <a:pt x="3035" y="1014"/>
                  </a:cubicBezTo>
                  <a:cubicBezTo>
                    <a:pt x="2905" y="757"/>
                    <a:pt x="2789" y="493"/>
                    <a:pt x="2691" y="223"/>
                  </a:cubicBezTo>
                  <a:cubicBezTo>
                    <a:pt x="2638" y="73"/>
                    <a:pt x="2507" y="0"/>
                    <a:pt x="23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8149189" y="2611644"/>
              <a:ext cx="122543" cy="170591"/>
            </a:xfrm>
            <a:custGeom>
              <a:avLst/>
              <a:gdLst/>
              <a:ahLst/>
              <a:cxnLst/>
              <a:rect l="l" t="t" r="r" b="b"/>
              <a:pathLst>
                <a:path w="4675" h="6508" extrusionOk="0">
                  <a:moveTo>
                    <a:pt x="401" y="1"/>
                  </a:moveTo>
                  <a:cubicBezTo>
                    <a:pt x="230" y="1"/>
                    <a:pt x="66" y="146"/>
                    <a:pt x="92" y="350"/>
                  </a:cubicBezTo>
                  <a:cubicBezTo>
                    <a:pt x="187" y="983"/>
                    <a:pt x="149" y="1693"/>
                    <a:pt x="110" y="2379"/>
                  </a:cubicBezTo>
                  <a:cubicBezTo>
                    <a:pt x="57" y="3395"/>
                    <a:pt x="1" y="4443"/>
                    <a:pt x="374" y="5269"/>
                  </a:cubicBezTo>
                  <a:cubicBezTo>
                    <a:pt x="606" y="5779"/>
                    <a:pt x="1031" y="6177"/>
                    <a:pt x="1555" y="6370"/>
                  </a:cubicBezTo>
                  <a:cubicBezTo>
                    <a:pt x="1794" y="6461"/>
                    <a:pt x="2048" y="6507"/>
                    <a:pt x="2304" y="6507"/>
                  </a:cubicBezTo>
                  <a:cubicBezTo>
                    <a:pt x="2600" y="6507"/>
                    <a:pt x="2891" y="6444"/>
                    <a:pt x="3162" y="6317"/>
                  </a:cubicBezTo>
                  <a:lnTo>
                    <a:pt x="3169" y="6317"/>
                  </a:lnTo>
                  <a:lnTo>
                    <a:pt x="3173" y="6314"/>
                  </a:lnTo>
                  <a:cubicBezTo>
                    <a:pt x="4221" y="5814"/>
                    <a:pt x="4674" y="4566"/>
                    <a:pt x="4186" y="3515"/>
                  </a:cubicBezTo>
                  <a:cubicBezTo>
                    <a:pt x="3799" y="2695"/>
                    <a:pt x="2962" y="2055"/>
                    <a:pt x="2157" y="1436"/>
                  </a:cubicBezTo>
                  <a:lnTo>
                    <a:pt x="2037" y="1345"/>
                  </a:lnTo>
                  <a:cubicBezTo>
                    <a:pt x="1992" y="1309"/>
                    <a:pt x="1946" y="1293"/>
                    <a:pt x="1902" y="1293"/>
                  </a:cubicBezTo>
                  <a:cubicBezTo>
                    <a:pt x="1726" y="1293"/>
                    <a:pt x="1591" y="1544"/>
                    <a:pt x="1780" y="1679"/>
                  </a:cubicBezTo>
                  <a:lnTo>
                    <a:pt x="1900" y="1771"/>
                  </a:lnTo>
                  <a:cubicBezTo>
                    <a:pt x="2705" y="2386"/>
                    <a:pt x="3465" y="2966"/>
                    <a:pt x="3806" y="3694"/>
                  </a:cubicBezTo>
                  <a:cubicBezTo>
                    <a:pt x="4196" y="4538"/>
                    <a:pt x="3834" y="5537"/>
                    <a:pt x="2993" y="5934"/>
                  </a:cubicBezTo>
                  <a:lnTo>
                    <a:pt x="2990" y="5938"/>
                  </a:lnTo>
                  <a:lnTo>
                    <a:pt x="2986" y="5938"/>
                  </a:lnTo>
                  <a:cubicBezTo>
                    <a:pt x="2762" y="6038"/>
                    <a:pt x="2528" y="6086"/>
                    <a:pt x="2297" y="6086"/>
                  </a:cubicBezTo>
                  <a:cubicBezTo>
                    <a:pt x="1655" y="6086"/>
                    <a:pt x="1041" y="5718"/>
                    <a:pt x="753" y="5097"/>
                  </a:cubicBezTo>
                  <a:cubicBezTo>
                    <a:pt x="423" y="4366"/>
                    <a:pt x="476" y="3413"/>
                    <a:pt x="528" y="2400"/>
                  </a:cubicBezTo>
                  <a:cubicBezTo>
                    <a:pt x="560" y="1813"/>
                    <a:pt x="592" y="1208"/>
                    <a:pt x="546" y="631"/>
                  </a:cubicBezTo>
                  <a:lnTo>
                    <a:pt x="546" y="631"/>
                  </a:lnTo>
                  <a:cubicBezTo>
                    <a:pt x="680" y="768"/>
                    <a:pt x="834" y="909"/>
                    <a:pt x="1003" y="1057"/>
                  </a:cubicBezTo>
                  <a:cubicBezTo>
                    <a:pt x="1049" y="1097"/>
                    <a:pt x="1097" y="1114"/>
                    <a:pt x="1143" y="1114"/>
                  </a:cubicBezTo>
                  <a:cubicBezTo>
                    <a:pt x="1313" y="1114"/>
                    <a:pt x="1449" y="881"/>
                    <a:pt x="1277" y="737"/>
                  </a:cubicBezTo>
                  <a:cubicBezTo>
                    <a:pt x="1045" y="543"/>
                    <a:pt x="827" y="332"/>
                    <a:pt x="627" y="104"/>
                  </a:cubicBezTo>
                  <a:cubicBezTo>
                    <a:pt x="562" y="32"/>
                    <a:pt x="481" y="1"/>
                    <a:pt x="4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17"/>
          <p:cNvGrpSpPr/>
          <p:nvPr/>
        </p:nvGrpSpPr>
        <p:grpSpPr>
          <a:xfrm>
            <a:off x="6436678" y="3424497"/>
            <a:ext cx="360845" cy="302674"/>
            <a:chOff x="2761007" y="2017372"/>
            <a:chExt cx="360845" cy="302674"/>
          </a:xfrm>
        </p:grpSpPr>
        <p:sp>
          <p:nvSpPr>
            <p:cNvPr id="390" name="Google Shape;390;p17"/>
            <p:cNvSpPr/>
            <p:nvPr/>
          </p:nvSpPr>
          <p:spPr>
            <a:xfrm>
              <a:off x="2929587" y="2089078"/>
              <a:ext cx="183546" cy="166966"/>
            </a:xfrm>
            <a:custGeom>
              <a:avLst/>
              <a:gdLst/>
              <a:ahLst/>
              <a:cxnLst/>
              <a:rect l="l" t="t" r="r" b="b"/>
              <a:pathLst>
                <a:path w="7052" h="6415" extrusionOk="0">
                  <a:moveTo>
                    <a:pt x="4437" y="0"/>
                  </a:moveTo>
                  <a:lnTo>
                    <a:pt x="3082" y="1035"/>
                  </a:lnTo>
                  <a:lnTo>
                    <a:pt x="1953" y="662"/>
                  </a:lnTo>
                  <a:lnTo>
                    <a:pt x="0" y="2252"/>
                  </a:lnTo>
                  <a:lnTo>
                    <a:pt x="3012" y="6414"/>
                  </a:lnTo>
                  <a:lnTo>
                    <a:pt x="7051" y="3550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3010246" y="2022682"/>
              <a:ext cx="103980" cy="184275"/>
            </a:xfrm>
            <a:custGeom>
              <a:avLst/>
              <a:gdLst/>
              <a:ahLst/>
              <a:cxnLst/>
              <a:rect l="l" t="t" r="r" b="b"/>
              <a:pathLst>
                <a:path w="3995" h="7080" extrusionOk="0">
                  <a:moveTo>
                    <a:pt x="3994" y="0"/>
                  </a:moveTo>
                  <a:lnTo>
                    <a:pt x="1" y="2565"/>
                  </a:lnTo>
                  <a:lnTo>
                    <a:pt x="3439" y="7079"/>
                  </a:lnTo>
                  <a:lnTo>
                    <a:pt x="3994" y="6640"/>
                  </a:lnTo>
                  <a:lnTo>
                    <a:pt x="399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3080234" y="2158858"/>
              <a:ext cx="33992" cy="48099"/>
            </a:xfrm>
            <a:custGeom>
              <a:avLst/>
              <a:gdLst/>
              <a:ahLst/>
              <a:cxnLst/>
              <a:rect l="l" t="t" r="r" b="b"/>
              <a:pathLst>
                <a:path w="1306" h="1848" extrusionOk="0">
                  <a:moveTo>
                    <a:pt x="1305" y="0"/>
                  </a:moveTo>
                  <a:lnTo>
                    <a:pt x="0" y="862"/>
                  </a:lnTo>
                  <a:lnTo>
                    <a:pt x="750" y="1847"/>
                  </a:lnTo>
                  <a:lnTo>
                    <a:pt x="1305" y="1408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A8B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2941586" y="2144282"/>
              <a:ext cx="139664" cy="92736"/>
            </a:xfrm>
            <a:custGeom>
              <a:avLst/>
              <a:gdLst/>
              <a:ahLst/>
              <a:cxnLst/>
              <a:rect l="l" t="t" r="r" b="b"/>
              <a:pathLst>
                <a:path w="5366" h="3563" extrusionOk="0">
                  <a:moveTo>
                    <a:pt x="616" y="1"/>
                  </a:moveTo>
                  <a:lnTo>
                    <a:pt x="0" y="1127"/>
                  </a:lnTo>
                  <a:lnTo>
                    <a:pt x="4324" y="3484"/>
                  </a:lnTo>
                  <a:cubicBezTo>
                    <a:pt x="4422" y="3537"/>
                    <a:pt x="4527" y="3562"/>
                    <a:pt x="4631" y="3562"/>
                  </a:cubicBezTo>
                  <a:cubicBezTo>
                    <a:pt x="4858" y="3562"/>
                    <a:pt x="5079" y="3442"/>
                    <a:pt x="5197" y="3227"/>
                  </a:cubicBezTo>
                  <a:cubicBezTo>
                    <a:pt x="5366" y="2918"/>
                    <a:pt x="5250" y="2527"/>
                    <a:pt x="4940" y="2358"/>
                  </a:cubicBezTo>
                  <a:lnTo>
                    <a:pt x="616" y="1"/>
                  </a:lnTo>
                  <a:close/>
                </a:path>
              </a:pathLst>
            </a:custGeom>
            <a:solidFill>
              <a:srgbClr val="FB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2996165" y="2191002"/>
              <a:ext cx="81804" cy="46043"/>
            </a:xfrm>
            <a:custGeom>
              <a:avLst/>
              <a:gdLst/>
              <a:ahLst/>
              <a:cxnLst/>
              <a:rect l="l" t="t" r="r" b="b"/>
              <a:pathLst>
                <a:path w="3143" h="1769" extrusionOk="0">
                  <a:moveTo>
                    <a:pt x="278" y="0"/>
                  </a:moveTo>
                  <a:lnTo>
                    <a:pt x="0" y="475"/>
                  </a:lnTo>
                  <a:lnTo>
                    <a:pt x="2227" y="1689"/>
                  </a:lnTo>
                  <a:cubicBezTo>
                    <a:pt x="2325" y="1743"/>
                    <a:pt x="2429" y="1768"/>
                    <a:pt x="2532" y="1768"/>
                  </a:cubicBezTo>
                  <a:cubicBezTo>
                    <a:pt x="2797" y="1768"/>
                    <a:pt x="3051" y="1601"/>
                    <a:pt x="3142" y="1327"/>
                  </a:cubicBezTo>
                  <a:lnTo>
                    <a:pt x="3142" y="1327"/>
                  </a:lnTo>
                  <a:cubicBezTo>
                    <a:pt x="3075" y="1349"/>
                    <a:pt x="3005" y="1361"/>
                    <a:pt x="2935" y="1361"/>
                  </a:cubicBezTo>
                  <a:cubicBezTo>
                    <a:pt x="2831" y="1361"/>
                    <a:pt x="2727" y="1335"/>
                    <a:pt x="2632" y="1285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2915740" y="2168280"/>
              <a:ext cx="139690" cy="92762"/>
            </a:xfrm>
            <a:custGeom>
              <a:avLst/>
              <a:gdLst/>
              <a:ahLst/>
              <a:cxnLst/>
              <a:rect l="l" t="t" r="r" b="b"/>
              <a:pathLst>
                <a:path w="5367" h="3564" extrusionOk="0">
                  <a:moveTo>
                    <a:pt x="617" y="1"/>
                  </a:moveTo>
                  <a:lnTo>
                    <a:pt x="1" y="1130"/>
                  </a:lnTo>
                  <a:lnTo>
                    <a:pt x="4325" y="3484"/>
                  </a:lnTo>
                  <a:cubicBezTo>
                    <a:pt x="4424" y="3538"/>
                    <a:pt x="4530" y="3564"/>
                    <a:pt x="4634" y="3564"/>
                  </a:cubicBezTo>
                  <a:cubicBezTo>
                    <a:pt x="4862" y="3564"/>
                    <a:pt x="5082" y="3442"/>
                    <a:pt x="5198" y="3227"/>
                  </a:cubicBezTo>
                  <a:cubicBezTo>
                    <a:pt x="5367" y="2918"/>
                    <a:pt x="5254" y="2527"/>
                    <a:pt x="4941" y="2358"/>
                  </a:cubicBezTo>
                  <a:lnTo>
                    <a:pt x="617" y="1"/>
                  </a:lnTo>
                  <a:close/>
                </a:path>
              </a:pathLst>
            </a:custGeom>
            <a:solidFill>
              <a:srgbClr val="FB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2979299" y="2221115"/>
              <a:ext cx="72825" cy="39978"/>
            </a:xfrm>
            <a:custGeom>
              <a:avLst/>
              <a:gdLst/>
              <a:ahLst/>
              <a:cxnLst/>
              <a:rect l="l" t="t" r="r" b="b"/>
              <a:pathLst>
                <a:path w="2798" h="1536" extrusionOk="0">
                  <a:moveTo>
                    <a:pt x="251" y="1"/>
                  </a:moveTo>
                  <a:lnTo>
                    <a:pt x="1" y="430"/>
                  </a:lnTo>
                  <a:lnTo>
                    <a:pt x="1883" y="1457"/>
                  </a:lnTo>
                  <a:cubicBezTo>
                    <a:pt x="1980" y="1511"/>
                    <a:pt x="2085" y="1535"/>
                    <a:pt x="2187" y="1535"/>
                  </a:cubicBezTo>
                  <a:cubicBezTo>
                    <a:pt x="2453" y="1535"/>
                    <a:pt x="2707" y="1370"/>
                    <a:pt x="2798" y="1099"/>
                  </a:cubicBezTo>
                  <a:lnTo>
                    <a:pt x="2798" y="1099"/>
                  </a:lnTo>
                  <a:cubicBezTo>
                    <a:pt x="2714" y="1137"/>
                    <a:pt x="2625" y="1156"/>
                    <a:pt x="2536" y="1156"/>
                  </a:cubicBezTo>
                  <a:cubicBezTo>
                    <a:pt x="2430" y="1156"/>
                    <a:pt x="2324" y="1129"/>
                    <a:pt x="2228" y="1078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2889921" y="2192277"/>
              <a:ext cx="139690" cy="92788"/>
            </a:xfrm>
            <a:custGeom>
              <a:avLst/>
              <a:gdLst/>
              <a:ahLst/>
              <a:cxnLst/>
              <a:rect l="l" t="t" r="r" b="b"/>
              <a:pathLst>
                <a:path w="5367" h="3565" extrusionOk="0">
                  <a:moveTo>
                    <a:pt x="616" y="1"/>
                  </a:moveTo>
                  <a:lnTo>
                    <a:pt x="1" y="1130"/>
                  </a:lnTo>
                  <a:lnTo>
                    <a:pt x="4325" y="3487"/>
                  </a:lnTo>
                  <a:cubicBezTo>
                    <a:pt x="4423" y="3540"/>
                    <a:pt x="4528" y="3565"/>
                    <a:pt x="4631" y="3565"/>
                  </a:cubicBezTo>
                  <a:cubicBezTo>
                    <a:pt x="4860" y="3565"/>
                    <a:pt x="5081" y="3444"/>
                    <a:pt x="5197" y="3230"/>
                  </a:cubicBezTo>
                  <a:cubicBezTo>
                    <a:pt x="5366" y="2917"/>
                    <a:pt x="5250" y="2527"/>
                    <a:pt x="4941" y="2358"/>
                  </a:cubicBezTo>
                  <a:lnTo>
                    <a:pt x="616" y="1"/>
                  </a:lnTo>
                  <a:close/>
                </a:path>
              </a:pathLst>
            </a:custGeom>
            <a:solidFill>
              <a:srgbClr val="FB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2962538" y="2250422"/>
              <a:ext cx="63507" cy="34591"/>
            </a:xfrm>
            <a:custGeom>
              <a:avLst/>
              <a:gdLst/>
              <a:ahLst/>
              <a:cxnLst/>
              <a:rect l="l" t="t" r="r" b="b"/>
              <a:pathLst>
                <a:path w="2440" h="1329" extrusionOk="0">
                  <a:moveTo>
                    <a:pt x="240" y="1"/>
                  </a:moveTo>
                  <a:lnTo>
                    <a:pt x="1" y="416"/>
                  </a:lnTo>
                  <a:lnTo>
                    <a:pt x="1535" y="1250"/>
                  </a:lnTo>
                  <a:cubicBezTo>
                    <a:pt x="1634" y="1303"/>
                    <a:pt x="1739" y="1328"/>
                    <a:pt x="1843" y="1328"/>
                  </a:cubicBezTo>
                  <a:cubicBezTo>
                    <a:pt x="2096" y="1328"/>
                    <a:pt x="2337" y="1180"/>
                    <a:pt x="2439" y="926"/>
                  </a:cubicBezTo>
                  <a:lnTo>
                    <a:pt x="2439" y="926"/>
                  </a:lnTo>
                  <a:cubicBezTo>
                    <a:pt x="2360" y="959"/>
                    <a:pt x="2277" y="975"/>
                    <a:pt x="2194" y="975"/>
                  </a:cubicBezTo>
                  <a:cubicBezTo>
                    <a:pt x="2089" y="975"/>
                    <a:pt x="1985" y="949"/>
                    <a:pt x="1890" y="898"/>
                  </a:cubicBezTo>
                  <a:lnTo>
                    <a:pt x="240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2864180" y="2216274"/>
              <a:ext cx="139690" cy="92788"/>
            </a:xfrm>
            <a:custGeom>
              <a:avLst/>
              <a:gdLst/>
              <a:ahLst/>
              <a:cxnLst/>
              <a:rect l="l" t="t" r="r" b="b"/>
              <a:pathLst>
                <a:path w="5367" h="3565" extrusionOk="0">
                  <a:moveTo>
                    <a:pt x="617" y="0"/>
                  </a:moveTo>
                  <a:lnTo>
                    <a:pt x="1" y="1130"/>
                  </a:lnTo>
                  <a:lnTo>
                    <a:pt x="4325" y="3487"/>
                  </a:lnTo>
                  <a:cubicBezTo>
                    <a:pt x="4422" y="3540"/>
                    <a:pt x="4526" y="3565"/>
                    <a:pt x="4629" y="3565"/>
                  </a:cubicBezTo>
                  <a:cubicBezTo>
                    <a:pt x="4857" y="3565"/>
                    <a:pt x="5079" y="3443"/>
                    <a:pt x="5198" y="3230"/>
                  </a:cubicBezTo>
                  <a:cubicBezTo>
                    <a:pt x="5367" y="2917"/>
                    <a:pt x="5251" y="2527"/>
                    <a:pt x="4941" y="2358"/>
                  </a:cubicBezTo>
                  <a:lnTo>
                    <a:pt x="617" y="0"/>
                  </a:lnTo>
                  <a:close/>
                </a:path>
              </a:pathLst>
            </a:custGeom>
            <a:solidFill>
              <a:srgbClr val="FB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2945698" y="2278350"/>
              <a:ext cx="54788" cy="30712"/>
            </a:xfrm>
            <a:custGeom>
              <a:avLst/>
              <a:gdLst/>
              <a:ahLst/>
              <a:cxnLst/>
              <a:rect l="l" t="t" r="r" b="b"/>
              <a:pathLst>
                <a:path w="2105" h="1180" extrusionOk="0">
                  <a:moveTo>
                    <a:pt x="264" y="1"/>
                  </a:moveTo>
                  <a:lnTo>
                    <a:pt x="0" y="455"/>
                  </a:lnTo>
                  <a:lnTo>
                    <a:pt x="1193" y="1102"/>
                  </a:lnTo>
                  <a:cubicBezTo>
                    <a:pt x="1290" y="1155"/>
                    <a:pt x="1394" y="1180"/>
                    <a:pt x="1497" y="1180"/>
                  </a:cubicBezTo>
                  <a:cubicBezTo>
                    <a:pt x="1725" y="1180"/>
                    <a:pt x="1946" y="1058"/>
                    <a:pt x="2062" y="845"/>
                  </a:cubicBezTo>
                  <a:cubicBezTo>
                    <a:pt x="2080" y="814"/>
                    <a:pt x="2094" y="786"/>
                    <a:pt x="2104" y="754"/>
                  </a:cubicBezTo>
                  <a:lnTo>
                    <a:pt x="2104" y="754"/>
                  </a:lnTo>
                  <a:cubicBezTo>
                    <a:pt x="2033" y="780"/>
                    <a:pt x="1959" y="793"/>
                    <a:pt x="1885" y="793"/>
                  </a:cubicBezTo>
                  <a:cubicBezTo>
                    <a:pt x="1780" y="793"/>
                    <a:pt x="1675" y="767"/>
                    <a:pt x="1580" y="715"/>
                  </a:cubicBezTo>
                  <a:lnTo>
                    <a:pt x="264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2779851" y="2100712"/>
              <a:ext cx="177690" cy="161006"/>
            </a:xfrm>
            <a:custGeom>
              <a:avLst/>
              <a:gdLst/>
              <a:ahLst/>
              <a:cxnLst/>
              <a:rect l="l" t="t" r="r" b="b"/>
              <a:pathLst>
                <a:path w="6827" h="6186" extrusionOk="0">
                  <a:moveTo>
                    <a:pt x="2140" y="0"/>
                  </a:moveTo>
                  <a:lnTo>
                    <a:pt x="0" y="3856"/>
                  </a:lnTo>
                  <a:lnTo>
                    <a:pt x="4367" y="6186"/>
                  </a:lnTo>
                  <a:lnTo>
                    <a:pt x="6826" y="1675"/>
                  </a:lnTo>
                  <a:lnTo>
                    <a:pt x="4613" y="742"/>
                  </a:lnTo>
                  <a:lnTo>
                    <a:pt x="3614" y="859"/>
                  </a:lnTo>
                  <a:lnTo>
                    <a:pt x="2140" y="0"/>
                  </a:lnTo>
                  <a:close/>
                </a:path>
              </a:pathLst>
            </a:custGeom>
            <a:solidFill>
              <a:srgbClr val="FB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2774619" y="2074685"/>
              <a:ext cx="98124" cy="142527"/>
            </a:xfrm>
            <a:custGeom>
              <a:avLst/>
              <a:gdLst/>
              <a:ahLst/>
              <a:cxnLst/>
              <a:rect l="l" t="t" r="r" b="b"/>
              <a:pathLst>
                <a:path w="3770" h="5476" extrusionOk="0">
                  <a:moveTo>
                    <a:pt x="2840" y="1"/>
                  </a:moveTo>
                  <a:lnTo>
                    <a:pt x="1" y="4937"/>
                  </a:lnTo>
                  <a:lnTo>
                    <a:pt x="933" y="5476"/>
                  </a:lnTo>
                  <a:lnTo>
                    <a:pt x="3769" y="536"/>
                  </a:lnTo>
                  <a:lnTo>
                    <a:pt x="2840" y="1"/>
                  </a:ln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2768685" y="2038064"/>
              <a:ext cx="84095" cy="176492"/>
            </a:xfrm>
            <a:custGeom>
              <a:avLst/>
              <a:gdLst/>
              <a:ahLst/>
              <a:cxnLst/>
              <a:rect l="l" t="t" r="r" b="b"/>
              <a:pathLst>
                <a:path w="3231" h="6781" extrusionOk="0">
                  <a:moveTo>
                    <a:pt x="0" y="0"/>
                  </a:moveTo>
                  <a:lnTo>
                    <a:pt x="0" y="6555"/>
                  </a:lnTo>
                  <a:lnTo>
                    <a:pt x="391" y="6781"/>
                  </a:lnTo>
                  <a:lnTo>
                    <a:pt x="3230" y="1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6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2772147" y="2179836"/>
              <a:ext cx="42060" cy="44793"/>
            </a:xfrm>
            <a:custGeom>
              <a:avLst/>
              <a:gdLst/>
              <a:ahLst/>
              <a:cxnLst/>
              <a:rect l="l" t="t" r="r" b="b"/>
              <a:pathLst>
                <a:path w="1616" h="1721" extrusionOk="0">
                  <a:moveTo>
                    <a:pt x="684" y="0"/>
                  </a:moveTo>
                  <a:lnTo>
                    <a:pt x="1" y="1186"/>
                  </a:lnTo>
                  <a:lnTo>
                    <a:pt x="926" y="1721"/>
                  </a:lnTo>
                  <a:lnTo>
                    <a:pt x="1616" y="528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D3D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2768685" y="2167733"/>
              <a:ext cx="28032" cy="46823"/>
            </a:xfrm>
            <a:custGeom>
              <a:avLst/>
              <a:gdLst/>
              <a:ahLst/>
              <a:cxnLst/>
              <a:rect l="l" t="t" r="r" b="b"/>
              <a:pathLst>
                <a:path w="1077" h="1799" extrusionOk="0">
                  <a:moveTo>
                    <a:pt x="0" y="1"/>
                  </a:moveTo>
                  <a:lnTo>
                    <a:pt x="0" y="1573"/>
                  </a:lnTo>
                  <a:lnTo>
                    <a:pt x="391" y="1799"/>
                  </a:lnTo>
                  <a:lnTo>
                    <a:pt x="1077" y="6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2816575" y="2192928"/>
              <a:ext cx="74933" cy="60150"/>
            </a:xfrm>
            <a:custGeom>
              <a:avLst/>
              <a:gdLst/>
              <a:ahLst/>
              <a:cxnLst/>
              <a:rect l="l" t="t" r="r" b="b"/>
              <a:pathLst>
                <a:path w="2879" h="2311" extrusionOk="0">
                  <a:moveTo>
                    <a:pt x="2150" y="1"/>
                  </a:moveTo>
                  <a:cubicBezTo>
                    <a:pt x="2020" y="1"/>
                    <a:pt x="1888" y="41"/>
                    <a:pt x="1774" y="123"/>
                  </a:cubicBezTo>
                  <a:lnTo>
                    <a:pt x="352" y="1151"/>
                  </a:lnTo>
                  <a:cubicBezTo>
                    <a:pt x="64" y="1358"/>
                    <a:pt x="0" y="1759"/>
                    <a:pt x="208" y="2048"/>
                  </a:cubicBezTo>
                  <a:cubicBezTo>
                    <a:pt x="333" y="2220"/>
                    <a:pt x="528" y="2311"/>
                    <a:pt x="727" y="2311"/>
                  </a:cubicBezTo>
                  <a:cubicBezTo>
                    <a:pt x="858" y="2311"/>
                    <a:pt x="991" y="2271"/>
                    <a:pt x="1105" y="2189"/>
                  </a:cubicBezTo>
                  <a:lnTo>
                    <a:pt x="2527" y="1161"/>
                  </a:lnTo>
                  <a:cubicBezTo>
                    <a:pt x="2819" y="950"/>
                    <a:pt x="2878" y="538"/>
                    <a:pt x="2657" y="250"/>
                  </a:cubicBezTo>
                  <a:cubicBezTo>
                    <a:pt x="2531" y="87"/>
                    <a:pt x="2342" y="1"/>
                    <a:pt x="2150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2819959" y="2194099"/>
              <a:ext cx="71550" cy="59004"/>
            </a:xfrm>
            <a:custGeom>
              <a:avLst/>
              <a:gdLst/>
              <a:ahLst/>
              <a:cxnLst/>
              <a:rect l="l" t="t" r="r" b="b"/>
              <a:pathLst>
                <a:path w="2749" h="2267" extrusionOk="0">
                  <a:moveTo>
                    <a:pt x="2256" y="1"/>
                  </a:moveTo>
                  <a:cubicBezTo>
                    <a:pt x="2365" y="275"/>
                    <a:pt x="2277" y="588"/>
                    <a:pt x="2038" y="761"/>
                  </a:cubicBezTo>
                  <a:lnTo>
                    <a:pt x="616" y="1788"/>
                  </a:lnTo>
                  <a:cubicBezTo>
                    <a:pt x="507" y="1867"/>
                    <a:pt x="376" y="1908"/>
                    <a:pt x="242" y="1908"/>
                  </a:cubicBezTo>
                  <a:cubicBezTo>
                    <a:pt x="161" y="1908"/>
                    <a:pt x="79" y="1893"/>
                    <a:pt x="1" y="1862"/>
                  </a:cubicBezTo>
                  <a:lnTo>
                    <a:pt x="1" y="1862"/>
                  </a:lnTo>
                  <a:cubicBezTo>
                    <a:pt x="105" y="2118"/>
                    <a:pt x="350" y="2266"/>
                    <a:pt x="601" y="2266"/>
                  </a:cubicBezTo>
                  <a:cubicBezTo>
                    <a:pt x="730" y="2266"/>
                    <a:pt x="861" y="2227"/>
                    <a:pt x="975" y="2144"/>
                  </a:cubicBezTo>
                  <a:lnTo>
                    <a:pt x="2397" y="1116"/>
                  </a:lnTo>
                  <a:cubicBezTo>
                    <a:pt x="2689" y="905"/>
                    <a:pt x="2748" y="493"/>
                    <a:pt x="2527" y="205"/>
                  </a:cubicBezTo>
                  <a:cubicBezTo>
                    <a:pt x="2456" y="113"/>
                    <a:pt x="2365" y="43"/>
                    <a:pt x="2256" y="1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2845232" y="2219476"/>
              <a:ext cx="66604" cy="54163"/>
            </a:xfrm>
            <a:custGeom>
              <a:avLst/>
              <a:gdLst/>
              <a:ahLst/>
              <a:cxnLst/>
              <a:rect l="l" t="t" r="r" b="b"/>
              <a:pathLst>
                <a:path w="2559" h="2081" extrusionOk="0">
                  <a:moveTo>
                    <a:pt x="1829" y="0"/>
                  </a:moveTo>
                  <a:cubicBezTo>
                    <a:pt x="1699" y="0"/>
                    <a:pt x="1567" y="39"/>
                    <a:pt x="1454" y="120"/>
                  </a:cubicBezTo>
                  <a:lnTo>
                    <a:pt x="363" y="912"/>
                  </a:lnTo>
                  <a:cubicBezTo>
                    <a:pt x="68" y="1123"/>
                    <a:pt x="1" y="1531"/>
                    <a:pt x="215" y="1827"/>
                  </a:cubicBezTo>
                  <a:cubicBezTo>
                    <a:pt x="341" y="1993"/>
                    <a:pt x="532" y="2081"/>
                    <a:pt x="727" y="2081"/>
                  </a:cubicBezTo>
                  <a:cubicBezTo>
                    <a:pt x="858" y="2081"/>
                    <a:pt x="991" y="2040"/>
                    <a:pt x="1105" y="1957"/>
                  </a:cubicBezTo>
                  <a:lnTo>
                    <a:pt x="2207" y="1165"/>
                  </a:lnTo>
                  <a:cubicBezTo>
                    <a:pt x="2499" y="951"/>
                    <a:pt x="2559" y="539"/>
                    <a:pt x="2340" y="250"/>
                  </a:cubicBezTo>
                  <a:cubicBezTo>
                    <a:pt x="2214" y="86"/>
                    <a:pt x="2023" y="0"/>
                    <a:pt x="1829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2848719" y="2220673"/>
              <a:ext cx="63221" cy="52940"/>
            </a:xfrm>
            <a:custGeom>
              <a:avLst/>
              <a:gdLst/>
              <a:ahLst/>
              <a:cxnLst/>
              <a:rect l="l" t="t" r="r" b="b"/>
              <a:pathLst>
                <a:path w="2429" h="2034" extrusionOk="0">
                  <a:moveTo>
                    <a:pt x="1936" y="0"/>
                  </a:moveTo>
                  <a:cubicBezTo>
                    <a:pt x="2048" y="275"/>
                    <a:pt x="1957" y="588"/>
                    <a:pt x="1717" y="760"/>
                  </a:cubicBezTo>
                  <a:lnTo>
                    <a:pt x="616" y="1559"/>
                  </a:lnTo>
                  <a:cubicBezTo>
                    <a:pt x="504" y="1638"/>
                    <a:pt x="372" y="1678"/>
                    <a:pt x="239" y="1678"/>
                  </a:cubicBezTo>
                  <a:cubicBezTo>
                    <a:pt x="159" y="1678"/>
                    <a:pt x="77" y="1663"/>
                    <a:pt x="0" y="1633"/>
                  </a:cubicBezTo>
                  <a:lnTo>
                    <a:pt x="0" y="1633"/>
                  </a:lnTo>
                  <a:cubicBezTo>
                    <a:pt x="21" y="1686"/>
                    <a:pt x="50" y="1735"/>
                    <a:pt x="81" y="1781"/>
                  </a:cubicBezTo>
                  <a:cubicBezTo>
                    <a:pt x="207" y="1946"/>
                    <a:pt x="399" y="2033"/>
                    <a:pt x="593" y="2033"/>
                  </a:cubicBezTo>
                  <a:cubicBezTo>
                    <a:pt x="725" y="2033"/>
                    <a:pt x="858" y="1993"/>
                    <a:pt x="971" y="1911"/>
                  </a:cubicBezTo>
                  <a:lnTo>
                    <a:pt x="2073" y="1119"/>
                  </a:lnTo>
                  <a:cubicBezTo>
                    <a:pt x="2368" y="905"/>
                    <a:pt x="2428" y="493"/>
                    <a:pt x="2206" y="204"/>
                  </a:cubicBezTo>
                  <a:cubicBezTo>
                    <a:pt x="2136" y="113"/>
                    <a:pt x="2045" y="42"/>
                    <a:pt x="1936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2873810" y="2245972"/>
              <a:ext cx="58458" cy="48229"/>
            </a:xfrm>
            <a:custGeom>
              <a:avLst/>
              <a:gdLst/>
              <a:ahLst/>
              <a:cxnLst/>
              <a:rect l="l" t="t" r="r" b="b"/>
              <a:pathLst>
                <a:path w="2246" h="1853" extrusionOk="0">
                  <a:moveTo>
                    <a:pt x="1514" y="0"/>
                  </a:moveTo>
                  <a:cubicBezTo>
                    <a:pt x="1383" y="0"/>
                    <a:pt x="1251" y="40"/>
                    <a:pt x="1137" y="123"/>
                  </a:cubicBezTo>
                  <a:lnTo>
                    <a:pt x="352" y="692"/>
                  </a:lnTo>
                  <a:cubicBezTo>
                    <a:pt x="67" y="900"/>
                    <a:pt x="0" y="1301"/>
                    <a:pt x="208" y="1590"/>
                  </a:cubicBezTo>
                  <a:cubicBezTo>
                    <a:pt x="333" y="1761"/>
                    <a:pt x="530" y="1853"/>
                    <a:pt x="729" y="1853"/>
                  </a:cubicBezTo>
                  <a:cubicBezTo>
                    <a:pt x="860" y="1853"/>
                    <a:pt x="992" y="1813"/>
                    <a:pt x="1105" y="1730"/>
                  </a:cubicBezTo>
                  <a:lnTo>
                    <a:pt x="1893" y="1164"/>
                  </a:lnTo>
                  <a:cubicBezTo>
                    <a:pt x="2185" y="949"/>
                    <a:pt x="2245" y="538"/>
                    <a:pt x="2024" y="253"/>
                  </a:cubicBezTo>
                  <a:cubicBezTo>
                    <a:pt x="1898" y="87"/>
                    <a:pt x="1707" y="0"/>
                    <a:pt x="1514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2877011" y="2246961"/>
              <a:ext cx="55256" cy="47240"/>
            </a:xfrm>
            <a:custGeom>
              <a:avLst/>
              <a:gdLst/>
              <a:ahLst/>
              <a:cxnLst/>
              <a:rect l="l" t="t" r="r" b="b"/>
              <a:pathLst>
                <a:path w="2123" h="1815" extrusionOk="0">
                  <a:moveTo>
                    <a:pt x="1605" y="0"/>
                  </a:moveTo>
                  <a:cubicBezTo>
                    <a:pt x="1700" y="267"/>
                    <a:pt x="1609" y="567"/>
                    <a:pt x="1376" y="732"/>
                  </a:cubicBezTo>
                  <a:lnTo>
                    <a:pt x="592" y="1302"/>
                  </a:lnTo>
                  <a:cubicBezTo>
                    <a:pt x="480" y="1382"/>
                    <a:pt x="349" y="1423"/>
                    <a:pt x="216" y="1423"/>
                  </a:cubicBezTo>
                  <a:cubicBezTo>
                    <a:pt x="144" y="1423"/>
                    <a:pt x="71" y="1411"/>
                    <a:pt x="1" y="1386"/>
                  </a:cubicBezTo>
                  <a:lnTo>
                    <a:pt x="1" y="1386"/>
                  </a:lnTo>
                  <a:cubicBezTo>
                    <a:pt x="22" y="1446"/>
                    <a:pt x="50" y="1499"/>
                    <a:pt x="85" y="1552"/>
                  </a:cubicBezTo>
                  <a:cubicBezTo>
                    <a:pt x="210" y="1723"/>
                    <a:pt x="405" y="1815"/>
                    <a:pt x="604" y="1815"/>
                  </a:cubicBezTo>
                  <a:cubicBezTo>
                    <a:pt x="735" y="1815"/>
                    <a:pt x="868" y="1775"/>
                    <a:pt x="982" y="1692"/>
                  </a:cubicBezTo>
                  <a:lnTo>
                    <a:pt x="1767" y="1126"/>
                  </a:lnTo>
                  <a:cubicBezTo>
                    <a:pt x="2062" y="915"/>
                    <a:pt x="2122" y="500"/>
                    <a:pt x="1901" y="215"/>
                  </a:cubicBezTo>
                  <a:cubicBezTo>
                    <a:pt x="1827" y="116"/>
                    <a:pt x="1725" y="39"/>
                    <a:pt x="1605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7"/>
            <p:cNvSpPr/>
            <p:nvPr/>
          </p:nvSpPr>
          <p:spPr>
            <a:xfrm>
              <a:off x="2902570" y="2272520"/>
              <a:ext cx="50103" cy="42295"/>
            </a:xfrm>
            <a:custGeom>
              <a:avLst/>
              <a:gdLst/>
              <a:ahLst/>
              <a:cxnLst/>
              <a:rect l="l" t="t" r="r" b="b"/>
              <a:pathLst>
                <a:path w="1925" h="1625" extrusionOk="0">
                  <a:moveTo>
                    <a:pt x="1194" y="0"/>
                  </a:moveTo>
                  <a:cubicBezTo>
                    <a:pt x="1063" y="0"/>
                    <a:pt x="931" y="40"/>
                    <a:pt x="817" y="123"/>
                  </a:cubicBezTo>
                  <a:lnTo>
                    <a:pt x="352" y="461"/>
                  </a:lnTo>
                  <a:cubicBezTo>
                    <a:pt x="64" y="668"/>
                    <a:pt x="0" y="1069"/>
                    <a:pt x="208" y="1358"/>
                  </a:cubicBezTo>
                  <a:cubicBezTo>
                    <a:pt x="333" y="1532"/>
                    <a:pt x="529" y="1624"/>
                    <a:pt x="728" y="1624"/>
                  </a:cubicBezTo>
                  <a:cubicBezTo>
                    <a:pt x="859" y="1624"/>
                    <a:pt x="991" y="1584"/>
                    <a:pt x="1105" y="1502"/>
                  </a:cubicBezTo>
                  <a:lnTo>
                    <a:pt x="1573" y="1164"/>
                  </a:lnTo>
                  <a:cubicBezTo>
                    <a:pt x="1865" y="950"/>
                    <a:pt x="1925" y="538"/>
                    <a:pt x="1703" y="250"/>
                  </a:cubicBezTo>
                  <a:cubicBezTo>
                    <a:pt x="1578" y="86"/>
                    <a:pt x="1387" y="0"/>
                    <a:pt x="1194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2905850" y="2273691"/>
              <a:ext cx="46823" cy="41097"/>
            </a:xfrm>
            <a:custGeom>
              <a:avLst/>
              <a:gdLst/>
              <a:ahLst/>
              <a:cxnLst/>
              <a:rect l="l" t="t" r="r" b="b"/>
              <a:pathLst>
                <a:path w="1799" h="1579" extrusionOk="0">
                  <a:moveTo>
                    <a:pt x="1299" y="0"/>
                  </a:moveTo>
                  <a:lnTo>
                    <a:pt x="1299" y="0"/>
                  </a:lnTo>
                  <a:cubicBezTo>
                    <a:pt x="1405" y="271"/>
                    <a:pt x="1313" y="581"/>
                    <a:pt x="1078" y="750"/>
                  </a:cubicBezTo>
                  <a:lnTo>
                    <a:pt x="610" y="1091"/>
                  </a:lnTo>
                  <a:cubicBezTo>
                    <a:pt x="499" y="1171"/>
                    <a:pt x="366" y="1212"/>
                    <a:pt x="233" y="1212"/>
                  </a:cubicBezTo>
                  <a:cubicBezTo>
                    <a:pt x="154" y="1212"/>
                    <a:pt x="75" y="1197"/>
                    <a:pt x="1" y="1169"/>
                  </a:cubicBezTo>
                  <a:lnTo>
                    <a:pt x="1" y="1169"/>
                  </a:lnTo>
                  <a:cubicBezTo>
                    <a:pt x="101" y="1428"/>
                    <a:pt x="348" y="1579"/>
                    <a:pt x="601" y="1579"/>
                  </a:cubicBezTo>
                  <a:cubicBezTo>
                    <a:pt x="730" y="1579"/>
                    <a:pt x="861" y="1540"/>
                    <a:pt x="976" y="1457"/>
                  </a:cubicBezTo>
                  <a:lnTo>
                    <a:pt x="1443" y="1119"/>
                  </a:lnTo>
                  <a:cubicBezTo>
                    <a:pt x="1739" y="905"/>
                    <a:pt x="1799" y="493"/>
                    <a:pt x="1577" y="208"/>
                  </a:cubicBezTo>
                  <a:cubicBezTo>
                    <a:pt x="1507" y="113"/>
                    <a:pt x="1408" y="43"/>
                    <a:pt x="1299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7"/>
            <p:cNvSpPr/>
            <p:nvPr/>
          </p:nvSpPr>
          <p:spPr>
            <a:xfrm>
              <a:off x="2907958" y="2106282"/>
              <a:ext cx="72461" cy="111476"/>
            </a:xfrm>
            <a:custGeom>
              <a:avLst/>
              <a:gdLst/>
              <a:ahLst/>
              <a:cxnLst/>
              <a:rect l="l" t="t" r="r" b="b"/>
              <a:pathLst>
                <a:path w="2784" h="4283" extrusionOk="0">
                  <a:moveTo>
                    <a:pt x="430" y="1"/>
                  </a:moveTo>
                  <a:lnTo>
                    <a:pt x="1" y="1714"/>
                  </a:lnTo>
                  <a:lnTo>
                    <a:pt x="1" y="3428"/>
                  </a:lnTo>
                  <a:cubicBezTo>
                    <a:pt x="1" y="3899"/>
                    <a:pt x="384" y="4283"/>
                    <a:pt x="859" y="4283"/>
                  </a:cubicBezTo>
                  <a:cubicBezTo>
                    <a:pt x="1331" y="4283"/>
                    <a:pt x="1714" y="3899"/>
                    <a:pt x="1714" y="3428"/>
                  </a:cubicBezTo>
                  <a:lnTo>
                    <a:pt x="1714" y="1714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7"/>
            <p:cNvSpPr/>
            <p:nvPr/>
          </p:nvSpPr>
          <p:spPr>
            <a:xfrm>
              <a:off x="2907958" y="2106282"/>
              <a:ext cx="30712" cy="111476"/>
            </a:xfrm>
            <a:custGeom>
              <a:avLst/>
              <a:gdLst/>
              <a:ahLst/>
              <a:cxnLst/>
              <a:rect l="l" t="t" r="r" b="b"/>
              <a:pathLst>
                <a:path w="1180" h="4283" extrusionOk="0">
                  <a:moveTo>
                    <a:pt x="430" y="1"/>
                  </a:moveTo>
                  <a:lnTo>
                    <a:pt x="1" y="1714"/>
                  </a:lnTo>
                  <a:lnTo>
                    <a:pt x="1" y="3428"/>
                  </a:lnTo>
                  <a:cubicBezTo>
                    <a:pt x="1" y="3899"/>
                    <a:pt x="384" y="4283"/>
                    <a:pt x="859" y="4283"/>
                  </a:cubicBezTo>
                  <a:cubicBezTo>
                    <a:pt x="968" y="4283"/>
                    <a:pt x="1077" y="4262"/>
                    <a:pt x="1180" y="4219"/>
                  </a:cubicBezTo>
                  <a:cubicBezTo>
                    <a:pt x="856" y="4089"/>
                    <a:pt x="645" y="3776"/>
                    <a:pt x="645" y="3428"/>
                  </a:cubicBezTo>
                  <a:lnTo>
                    <a:pt x="645" y="1714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2761007" y="2032807"/>
              <a:ext cx="360429" cy="287239"/>
            </a:xfrm>
            <a:custGeom>
              <a:avLst/>
              <a:gdLst/>
              <a:ahLst/>
              <a:cxnLst/>
              <a:rect l="l" t="t" r="r" b="b"/>
              <a:pathLst>
                <a:path w="13848" h="11036" extrusionOk="0">
                  <a:moveTo>
                    <a:pt x="8402" y="3024"/>
                  </a:moveTo>
                  <a:lnTo>
                    <a:pt x="9500" y="3387"/>
                  </a:lnTo>
                  <a:cubicBezTo>
                    <a:pt x="9521" y="3394"/>
                    <a:pt x="9543" y="3397"/>
                    <a:pt x="9564" y="3397"/>
                  </a:cubicBezTo>
                  <a:cubicBezTo>
                    <a:pt x="9608" y="3397"/>
                    <a:pt x="9651" y="3383"/>
                    <a:pt x="9686" y="3355"/>
                  </a:cubicBezTo>
                  <a:lnTo>
                    <a:pt x="10027" y="3091"/>
                  </a:lnTo>
                  <a:lnTo>
                    <a:pt x="12430" y="6247"/>
                  </a:lnTo>
                  <a:lnTo>
                    <a:pt x="12054" y="6511"/>
                  </a:lnTo>
                  <a:cubicBezTo>
                    <a:pt x="12026" y="6493"/>
                    <a:pt x="12001" y="6479"/>
                    <a:pt x="11973" y="6462"/>
                  </a:cubicBezTo>
                  <a:lnTo>
                    <a:pt x="7814" y="4196"/>
                  </a:lnTo>
                  <a:lnTo>
                    <a:pt x="7966" y="3950"/>
                  </a:lnTo>
                  <a:cubicBezTo>
                    <a:pt x="8066" y="3790"/>
                    <a:pt x="7930" y="3639"/>
                    <a:pt x="7791" y="3639"/>
                  </a:cubicBezTo>
                  <a:cubicBezTo>
                    <a:pt x="7731" y="3639"/>
                    <a:pt x="7670" y="3667"/>
                    <a:pt x="7628" y="3735"/>
                  </a:cubicBezTo>
                  <a:lnTo>
                    <a:pt x="7191" y="4432"/>
                  </a:lnTo>
                  <a:cubicBezTo>
                    <a:pt x="7170" y="4463"/>
                    <a:pt x="7160" y="4498"/>
                    <a:pt x="7160" y="4537"/>
                  </a:cubicBezTo>
                  <a:lnTo>
                    <a:pt x="7160" y="6251"/>
                  </a:lnTo>
                  <a:cubicBezTo>
                    <a:pt x="7160" y="6613"/>
                    <a:pt x="6868" y="6905"/>
                    <a:pt x="6505" y="6905"/>
                  </a:cubicBezTo>
                  <a:cubicBezTo>
                    <a:pt x="6143" y="6905"/>
                    <a:pt x="5851" y="6613"/>
                    <a:pt x="5851" y="6251"/>
                  </a:cubicBezTo>
                  <a:lnTo>
                    <a:pt x="5851" y="4562"/>
                  </a:lnTo>
                  <a:lnTo>
                    <a:pt x="6234" y="3024"/>
                  </a:lnTo>
                  <a:close/>
                  <a:moveTo>
                    <a:pt x="3599" y="2342"/>
                  </a:moveTo>
                  <a:lnTo>
                    <a:pt x="3919" y="2528"/>
                  </a:lnTo>
                  <a:lnTo>
                    <a:pt x="1284" y="7095"/>
                  </a:lnTo>
                  <a:lnTo>
                    <a:pt x="960" y="6909"/>
                  </a:lnTo>
                  <a:lnTo>
                    <a:pt x="3599" y="2342"/>
                  </a:lnTo>
                  <a:close/>
                  <a:moveTo>
                    <a:pt x="4283" y="6353"/>
                  </a:moveTo>
                  <a:cubicBezTo>
                    <a:pt x="4420" y="6353"/>
                    <a:pt x="4555" y="6417"/>
                    <a:pt x="4641" y="6536"/>
                  </a:cubicBezTo>
                  <a:cubicBezTo>
                    <a:pt x="4785" y="6733"/>
                    <a:pt x="4743" y="7011"/>
                    <a:pt x="4542" y="7151"/>
                  </a:cubicBezTo>
                  <a:lnTo>
                    <a:pt x="3124" y="8179"/>
                  </a:lnTo>
                  <a:cubicBezTo>
                    <a:pt x="3046" y="8236"/>
                    <a:pt x="2956" y="8263"/>
                    <a:pt x="2866" y="8263"/>
                  </a:cubicBezTo>
                  <a:cubicBezTo>
                    <a:pt x="2728" y="8263"/>
                    <a:pt x="2592" y="8199"/>
                    <a:pt x="2505" y="8080"/>
                  </a:cubicBezTo>
                  <a:lnTo>
                    <a:pt x="2508" y="8080"/>
                  </a:lnTo>
                  <a:cubicBezTo>
                    <a:pt x="2364" y="7883"/>
                    <a:pt x="2410" y="7609"/>
                    <a:pt x="2607" y="7465"/>
                  </a:cubicBezTo>
                  <a:lnTo>
                    <a:pt x="4025" y="6437"/>
                  </a:lnTo>
                  <a:cubicBezTo>
                    <a:pt x="4103" y="6380"/>
                    <a:pt x="4193" y="6353"/>
                    <a:pt x="4283" y="6353"/>
                  </a:cubicBezTo>
                  <a:close/>
                  <a:moveTo>
                    <a:pt x="5069" y="7372"/>
                  </a:moveTo>
                  <a:cubicBezTo>
                    <a:pt x="5203" y="7372"/>
                    <a:pt x="5333" y="7433"/>
                    <a:pt x="5418" y="7545"/>
                  </a:cubicBezTo>
                  <a:cubicBezTo>
                    <a:pt x="5566" y="7743"/>
                    <a:pt x="5524" y="8024"/>
                    <a:pt x="5327" y="8172"/>
                  </a:cubicBezTo>
                  <a:lnTo>
                    <a:pt x="4222" y="8970"/>
                  </a:lnTo>
                  <a:cubicBezTo>
                    <a:pt x="4144" y="9026"/>
                    <a:pt x="4054" y="9052"/>
                    <a:pt x="3965" y="9052"/>
                  </a:cubicBezTo>
                  <a:cubicBezTo>
                    <a:pt x="3831" y="9052"/>
                    <a:pt x="3700" y="8993"/>
                    <a:pt x="3613" y="8879"/>
                  </a:cubicBezTo>
                  <a:lnTo>
                    <a:pt x="3613" y="8875"/>
                  </a:lnTo>
                  <a:cubicBezTo>
                    <a:pt x="3462" y="8678"/>
                    <a:pt x="3522" y="8386"/>
                    <a:pt x="3719" y="8246"/>
                  </a:cubicBezTo>
                  <a:lnTo>
                    <a:pt x="4778" y="7479"/>
                  </a:lnTo>
                  <a:cubicBezTo>
                    <a:pt x="4813" y="7450"/>
                    <a:pt x="4855" y="7426"/>
                    <a:pt x="4894" y="7408"/>
                  </a:cubicBezTo>
                  <a:cubicBezTo>
                    <a:pt x="4951" y="7384"/>
                    <a:pt x="5010" y="7372"/>
                    <a:pt x="5069" y="7372"/>
                  </a:cubicBezTo>
                  <a:close/>
                  <a:moveTo>
                    <a:pt x="5849" y="8392"/>
                  </a:moveTo>
                  <a:cubicBezTo>
                    <a:pt x="5982" y="8392"/>
                    <a:pt x="6113" y="8453"/>
                    <a:pt x="6199" y="8566"/>
                  </a:cubicBezTo>
                  <a:cubicBezTo>
                    <a:pt x="6351" y="8763"/>
                    <a:pt x="6308" y="9044"/>
                    <a:pt x="6108" y="9192"/>
                  </a:cubicBezTo>
                  <a:lnTo>
                    <a:pt x="5323" y="9759"/>
                  </a:lnTo>
                  <a:cubicBezTo>
                    <a:pt x="5249" y="9814"/>
                    <a:pt x="5159" y="9843"/>
                    <a:pt x="5070" y="9843"/>
                  </a:cubicBezTo>
                  <a:cubicBezTo>
                    <a:pt x="5045" y="9843"/>
                    <a:pt x="5020" y="9841"/>
                    <a:pt x="4996" y="9836"/>
                  </a:cubicBezTo>
                  <a:cubicBezTo>
                    <a:pt x="4605" y="9776"/>
                    <a:pt x="4486" y="9277"/>
                    <a:pt x="4806" y="9044"/>
                  </a:cubicBezTo>
                  <a:lnTo>
                    <a:pt x="5562" y="8499"/>
                  </a:lnTo>
                  <a:lnTo>
                    <a:pt x="5591" y="8478"/>
                  </a:lnTo>
                  <a:cubicBezTo>
                    <a:pt x="5669" y="8420"/>
                    <a:pt x="5759" y="8392"/>
                    <a:pt x="5849" y="8392"/>
                  </a:cubicBezTo>
                  <a:close/>
                  <a:moveTo>
                    <a:pt x="3866" y="3422"/>
                  </a:moveTo>
                  <a:lnTo>
                    <a:pt x="4239" y="3636"/>
                  </a:lnTo>
                  <a:cubicBezTo>
                    <a:pt x="4269" y="3657"/>
                    <a:pt x="4306" y="3665"/>
                    <a:pt x="4342" y="3665"/>
                  </a:cubicBezTo>
                  <a:cubicBezTo>
                    <a:pt x="4349" y="3665"/>
                    <a:pt x="4356" y="3665"/>
                    <a:pt x="4363" y="3665"/>
                  </a:cubicBezTo>
                  <a:lnTo>
                    <a:pt x="5306" y="3552"/>
                  </a:lnTo>
                  <a:lnTo>
                    <a:pt x="5650" y="3696"/>
                  </a:lnTo>
                  <a:lnTo>
                    <a:pt x="5453" y="4484"/>
                  </a:lnTo>
                  <a:cubicBezTo>
                    <a:pt x="5450" y="4502"/>
                    <a:pt x="5446" y="4520"/>
                    <a:pt x="5446" y="4534"/>
                  </a:cubicBezTo>
                  <a:lnTo>
                    <a:pt x="5446" y="6247"/>
                  </a:lnTo>
                  <a:cubicBezTo>
                    <a:pt x="5446" y="6831"/>
                    <a:pt x="5921" y="7306"/>
                    <a:pt x="6505" y="7306"/>
                  </a:cubicBezTo>
                  <a:cubicBezTo>
                    <a:pt x="7086" y="7306"/>
                    <a:pt x="7561" y="6831"/>
                    <a:pt x="7561" y="6247"/>
                  </a:cubicBezTo>
                  <a:lnTo>
                    <a:pt x="7561" y="4593"/>
                  </a:lnTo>
                  <a:lnTo>
                    <a:pt x="7596" y="4537"/>
                  </a:lnTo>
                  <a:lnTo>
                    <a:pt x="11780" y="6817"/>
                  </a:lnTo>
                  <a:cubicBezTo>
                    <a:pt x="11991" y="6933"/>
                    <a:pt x="12072" y="7201"/>
                    <a:pt x="11955" y="7415"/>
                  </a:cubicBezTo>
                  <a:cubicBezTo>
                    <a:pt x="11875" y="7561"/>
                    <a:pt x="11723" y="7643"/>
                    <a:pt x="11566" y="7643"/>
                  </a:cubicBezTo>
                  <a:cubicBezTo>
                    <a:pt x="11496" y="7643"/>
                    <a:pt x="11424" y="7626"/>
                    <a:pt x="11357" y="7591"/>
                  </a:cubicBezTo>
                  <a:lnTo>
                    <a:pt x="9035" y="6325"/>
                  </a:lnTo>
                  <a:cubicBezTo>
                    <a:pt x="9002" y="6308"/>
                    <a:pt x="8971" y="6301"/>
                    <a:pt x="8941" y="6301"/>
                  </a:cubicBezTo>
                  <a:cubicBezTo>
                    <a:pt x="8762" y="6301"/>
                    <a:pt x="8652" y="6565"/>
                    <a:pt x="8845" y="6676"/>
                  </a:cubicBezTo>
                  <a:lnTo>
                    <a:pt x="10791" y="7739"/>
                  </a:lnTo>
                  <a:cubicBezTo>
                    <a:pt x="11002" y="7855"/>
                    <a:pt x="11083" y="8123"/>
                    <a:pt x="10967" y="8337"/>
                  </a:cubicBezTo>
                  <a:cubicBezTo>
                    <a:pt x="10885" y="8484"/>
                    <a:pt x="10733" y="8567"/>
                    <a:pt x="10577" y="8567"/>
                  </a:cubicBezTo>
                  <a:cubicBezTo>
                    <a:pt x="10505" y="8567"/>
                    <a:pt x="10433" y="8550"/>
                    <a:pt x="10365" y="8513"/>
                  </a:cubicBezTo>
                  <a:lnTo>
                    <a:pt x="8395" y="7436"/>
                  </a:lnTo>
                  <a:cubicBezTo>
                    <a:pt x="8362" y="7420"/>
                    <a:pt x="8329" y="7413"/>
                    <a:pt x="8299" y="7413"/>
                  </a:cubicBezTo>
                  <a:cubicBezTo>
                    <a:pt x="8118" y="7413"/>
                    <a:pt x="8008" y="7677"/>
                    <a:pt x="8201" y="7788"/>
                  </a:cubicBezTo>
                  <a:lnTo>
                    <a:pt x="9799" y="8661"/>
                  </a:lnTo>
                  <a:cubicBezTo>
                    <a:pt x="10013" y="8777"/>
                    <a:pt x="10091" y="9044"/>
                    <a:pt x="9975" y="9259"/>
                  </a:cubicBezTo>
                  <a:cubicBezTo>
                    <a:pt x="9895" y="9406"/>
                    <a:pt x="9743" y="9489"/>
                    <a:pt x="9587" y="9489"/>
                  </a:cubicBezTo>
                  <a:cubicBezTo>
                    <a:pt x="9515" y="9489"/>
                    <a:pt x="9443" y="9471"/>
                    <a:pt x="9376" y="9435"/>
                  </a:cubicBezTo>
                  <a:lnTo>
                    <a:pt x="7705" y="8524"/>
                  </a:lnTo>
                  <a:cubicBezTo>
                    <a:pt x="7672" y="8507"/>
                    <a:pt x="7640" y="8500"/>
                    <a:pt x="7610" y="8500"/>
                  </a:cubicBezTo>
                  <a:cubicBezTo>
                    <a:pt x="7428" y="8500"/>
                    <a:pt x="7319" y="8764"/>
                    <a:pt x="7512" y="8875"/>
                  </a:cubicBezTo>
                  <a:lnTo>
                    <a:pt x="8810" y="9583"/>
                  </a:lnTo>
                  <a:cubicBezTo>
                    <a:pt x="9021" y="9699"/>
                    <a:pt x="9102" y="9970"/>
                    <a:pt x="8986" y="10181"/>
                  </a:cubicBezTo>
                  <a:cubicBezTo>
                    <a:pt x="8903" y="10329"/>
                    <a:pt x="8750" y="10413"/>
                    <a:pt x="8593" y="10413"/>
                  </a:cubicBezTo>
                  <a:cubicBezTo>
                    <a:pt x="8522" y="10413"/>
                    <a:pt x="8451" y="10396"/>
                    <a:pt x="8384" y="10360"/>
                  </a:cubicBezTo>
                  <a:lnTo>
                    <a:pt x="7476" y="9864"/>
                  </a:lnTo>
                  <a:cubicBezTo>
                    <a:pt x="7480" y="9410"/>
                    <a:pt x="7128" y="9030"/>
                    <a:pt x="6674" y="9006"/>
                  </a:cubicBezTo>
                  <a:cubicBezTo>
                    <a:pt x="6678" y="8988"/>
                    <a:pt x="6681" y="8970"/>
                    <a:pt x="6685" y="8953"/>
                  </a:cubicBezTo>
                  <a:cubicBezTo>
                    <a:pt x="6755" y="8460"/>
                    <a:pt x="6389" y="8013"/>
                    <a:pt x="5893" y="7989"/>
                  </a:cubicBezTo>
                  <a:cubicBezTo>
                    <a:pt x="5897" y="7968"/>
                    <a:pt x="5900" y="7954"/>
                    <a:pt x="5900" y="7933"/>
                  </a:cubicBezTo>
                  <a:cubicBezTo>
                    <a:pt x="5974" y="7440"/>
                    <a:pt x="5605" y="6993"/>
                    <a:pt x="5108" y="6968"/>
                  </a:cubicBezTo>
                  <a:cubicBezTo>
                    <a:pt x="5112" y="6951"/>
                    <a:pt x="5116" y="6933"/>
                    <a:pt x="5119" y="6912"/>
                  </a:cubicBezTo>
                  <a:cubicBezTo>
                    <a:pt x="5154" y="6687"/>
                    <a:pt x="5094" y="6458"/>
                    <a:pt x="4954" y="6279"/>
                  </a:cubicBezTo>
                  <a:cubicBezTo>
                    <a:pt x="4788" y="6063"/>
                    <a:pt x="4537" y="5948"/>
                    <a:pt x="4283" y="5948"/>
                  </a:cubicBezTo>
                  <a:cubicBezTo>
                    <a:pt x="4111" y="5948"/>
                    <a:pt x="3938" y="6001"/>
                    <a:pt x="3789" y="6110"/>
                  </a:cubicBezTo>
                  <a:lnTo>
                    <a:pt x="2389" y="7120"/>
                  </a:lnTo>
                  <a:lnTo>
                    <a:pt x="1886" y="6852"/>
                  </a:lnTo>
                  <a:lnTo>
                    <a:pt x="3866" y="3422"/>
                  </a:lnTo>
                  <a:close/>
                  <a:moveTo>
                    <a:pt x="6637" y="9410"/>
                  </a:moveTo>
                  <a:cubicBezTo>
                    <a:pt x="6769" y="9410"/>
                    <a:pt x="6899" y="9470"/>
                    <a:pt x="6987" y="9583"/>
                  </a:cubicBezTo>
                  <a:cubicBezTo>
                    <a:pt x="7058" y="9678"/>
                    <a:pt x="7089" y="9797"/>
                    <a:pt x="7068" y="9917"/>
                  </a:cubicBezTo>
                  <a:cubicBezTo>
                    <a:pt x="7054" y="10033"/>
                    <a:pt x="6991" y="10139"/>
                    <a:pt x="6892" y="10209"/>
                  </a:cubicBezTo>
                  <a:lnTo>
                    <a:pt x="6424" y="10550"/>
                  </a:lnTo>
                  <a:cubicBezTo>
                    <a:pt x="6347" y="10606"/>
                    <a:pt x="6257" y="10633"/>
                    <a:pt x="6167" y="10633"/>
                  </a:cubicBezTo>
                  <a:cubicBezTo>
                    <a:pt x="6031" y="10633"/>
                    <a:pt x="5896" y="10570"/>
                    <a:pt x="5809" y="10448"/>
                  </a:cubicBezTo>
                  <a:cubicBezTo>
                    <a:pt x="5664" y="10251"/>
                    <a:pt x="5710" y="9977"/>
                    <a:pt x="5907" y="9832"/>
                  </a:cubicBezTo>
                  <a:lnTo>
                    <a:pt x="6347" y="9516"/>
                  </a:lnTo>
                  <a:lnTo>
                    <a:pt x="6379" y="9495"/>
                  </a:lnTo>
                  <a:cubicBezTo>
                    <a:pt x="6457" y="9438"/>
                    <a:pt x="6548" y="9410"/>
                    <a:pt x="6637" y="9410"/>
                  </a:cubicBezTo>
                  <a:close/>
                  <a:moveTo>
                    <a:pt x="290" y="0"/>
                  </a:moveTo>
                  <a:cubicBezTo>
                    <a:pt x="113" y="0"/>
                    <a:pt x="0" y="266"/>
                    <a:pt x="193" y="378"/>
                  </a:cubicBezTo>
                  <a:lnTo>
                    <a:pt x="3251" y="2141"/>
                  </a:lnTo>
                  <a:lnTo>
                    <a:pt x="612" y="6708"/>
                  </a:lnTo>
                  <a:lnTo>
                    <a:pt x="394" y="6581"/>
                  </a:lnTo>
                  <a:cubicBezTo>
                    <a:pt x="358" y="6561"/>
                    <a:pt x="323" y="6551"/>
                    <a:pt x="290" y="6551"/>
                  </a:cubicBezTo>
                  <a:cubicBezTo>
                    <a:pt x="113" y="6551"/>
                    <a:pt x="0" y="6817"/>
                    <a:pt x="193" y="6930"/>
                  </a:cubicBezTo>
                  <a:lnTo>
                    <a:pt x="1256" y="7545"/>
                  </a:lnTo>
                  <a:cubicBezTo>
                    <a:pt x="1287" y="7563"/>
                    <a:pt x="1321" y="7571"/>
                    <a:pt x="1354" y="7571"/>
                  </a:cubicBezTo>
                  <a:cubicBezTo>
                    <a:pt x="1424" y="7571"/>
                    <a:pt x="1492" y="7536"/>
                    <a:pt x="1530" y="7472"/>
                  </a:cubicBezTo>
                  <a:lnTo>
                    <a:pt x="1681" y="7208"/>
                  </a:lnTo>
                  <a:lnTo>
                    <a:pt x="2114" y="7436"/>
                  </a:lnTo>
                  <a:cubicBezTo>
                    <a:pt x="1816" y="8021"/>
                    <a:pt x="2265" y="8668"/>
                    <a:pt x="2861" y="8668"/>
                  </a:cubicBezTo>
                  <a:cubicBezTo>
                    <a:pt x="2946" y="8668"/>
                    <a:pt x="3034" y="8654"/>
                    <a:pt x="3124" y="8626"/>
                  </a:cubicBezTo>
                  <a:cubicBezTo>
                    <a:pt x="3124" y="8805"/>
                    <a:pt x="3184" y="8977"/>
                    <a:pt x="3289" y="9122"/>
                  </a:cubicBezTo>
                  <a:cubicBezTo>
                    <a:pt x="3454" y="9334"/>
                    <a:pt x="3705" y="9454"/>
                    <a:pt x="3966" y="9454"/>
                  </a:cubicBezTo>
                  <a:cubicBezTo>
                    <a:pt x="4051" y="9454"/>
                    <a:pt x="4137" y="9441"/>
                    <a:pt x="4222" y="9414"/>
                  </a:cubicBezTo>
                  <a:cubicBezTo>
                    <a:pt x="4225" y="9825"/>
                    <a:pt x="4524" y="10170"/>
                    <a:pt x="4929" y="10234"/>
                  </a:cubicBezTo>
                  <a:cubicBezTo>
                    <a:pt x="4975" y="10241"/>
                    <a:pt x="5021" y="10244"/>
                    <a:pt x="5066" y="10248"/>
                  </a:cubicBezTo>
                  <a:cubicBezTo>
                    <a:pt x="5151" y="10244"/>
                    <a:pt x="5239" y="10234"/>
                    <a:pt x="5320" y="10205"/>
                  </a:cubicBezTo>
                  <a:cubicBezTo>
                    <a:pt x="5327" y="10614"/>
                    <a:pt x="5626" y="10958"/>
                    <a:pt x="6030" y="11025"/>
                  </a:cubicBezTo>
                  <a:cubicBezTo>
                    <a:pt x="6076" y="11032"/>
                    <a:pt x="6122" y="11036"/>
                    <a:pt x="6168" y="11036"/>
                  </a:cubicBezTo>
                  <a:cubicBezTo>
                    <a:pt x="6343" y="11036"/>
                    <a:pt x="6516" y="10979"/>
                    <a:pt x="6660" y="10877"/>
                  </a:cubicBezTo>
                  <a:lnTo>
                    <a:pt x="7128" y="10536"/>
                  </a:lnTo>
                  <a:cubicBezTo>
                    <a:pt x="7227" y="10466"/>
                    <a:pt x="7308" y="10371"/>
                    <a:pt x="7367" y="10265"/>
                  </a:cubicBezTo>
                  <a:lnTo>
                    <a:pt x="8194" y="10716"/>
                  </a:lnTo>
                  <a:cubicBezTo>
                    <a:pt x="8325" y="10786"/>
                    <a:pt x="8462" y="10819"/>
                    <a:pt x="8595" y="10819"/>
                  </a:cubicBezTo>
                  <a:cubicBezTo>
                    <a:pt x="9069" y="10819"/>
                    <a:pt x="9493" y="10409"/>
                    <a:pt x="9433" y="9878"/>
                  </a:cubicBezTo>
                  <a:lnTo>
                    <a:pt x="9433" y="9878"/>
                  </a:lnTo>
                  <a:cubicBezTo>
                    <a:pt x="9485" y="9888"/>
                    <a:pt x="9536" y="9892"/>
                    <a:pt x="9587" y="9892"/>
                  </a:cubicBezTo>
                  <a:cubicBezTo>
                    <a:pt x="10077" y="9892"/>
                    <a:pt x="10482" y="9463"/>
                    <a:pt x="10425" y="8956"/>
                  </a:cubicBezTo>
                  <a:lnTo>
                    <a:pt x="10425" y="8956"/>
                  </a:lnTo>
                  <a:cubicBezTo>
                    <a:pt x="10477" y="8966"/>
                    <a:pt x="10529" y="8971"/>
                    <a:pt x="10579" y="8971"/>
                  </a:cubicBezTo>
                  <a:cubicBezTo>
                    <a:pt x="11070" y="8971"/>
                    <a:pt x="11475" y="8541"/>
                    <a:pt x="11417" y="8031"/>
                  </a:cubicBezTo>
                  <a:lnTo>
                    <a:pt x="11417" y="8031"/>
                  </a:lnTo>
                  <a:cubicBezTo>
                    <a:pt x="11466" y="8042"/>
                    <a:pt x="11516" y="8045"/>
                    <a:pt x="11568" y="8045"/>
                  </a:cubicBezTo>
                  <a:cubicBezTo>
                    <a:pt x="11649" y="8045"/>
                    <a:pt x="11730" y="8035"/>
                    <a:pt x="11808" y="8010"/>
                  </a:cubicBezTo>
                  <a:cubicBezTo>
                    <a:pt x="12255" y="7880"/>
                    <a:pt x="12508" y="7412"/>
                    <a:pt x="12378" y="6965"/>
                  </a:cubicBezTo>
                  <a:cubicBezTo>
                    <a:pt x="12364" y="6912"/>
                    <a:pt x="12342" y="6863"/>
                    <a:pt x="12318" y="6817"/>
                  </a:cubicBezTo>
                  <a:lnTo>
                    <a:pt x="12670" y="6567"/>
                  </a:lnTo>
                  <a:lnTo>
                    <a:pt x="12856" y="6810"/>
                  </a:lnTo>
                  <a:cubicBezTo>
                    <a:pt x="12897" y="6861"/>
                    <a:pt x="12957" y="6889"/>
                    <a:pt x="13018" y="6889"/>
                  </a:cubicBezTo>
                  <a:cubicBezTo>
                    <a:pt x="13061" y="6889"/>
                    <a:pt x="13104" y="6875"/>
                    <a:pt x="13141" y="6845"/>
                  </a:cubicBezTo>
                  <a:lnTo>
                    <a:pt x="13697" y="6405"/>
                  </a:lnTo>
                  <a:cubicBezTo>
                    <a:pt x="13848" y="6269"/>
                    <a:pt x="13725" y="6052"/>
                    <a:pt x="13564" y="6052"/>
                  </a:cubicBezTo>
                  <a:cubicBezTo>
                    <a:pt x="13526" y="6052"/>
                    <a:pt x="13486" y="6064"/>
                    <a:pt x="13447" y="6092"/>
                  </a:cubicBezTo>
                  <a:lnTo>
                    <a:pt x="13444" y="6092"/>
                  </a:lnTo>
                  <a:lnTo>
                    <a:pt x="13050" y="6405"/>
                  </a:lnTo>
                  <a:lnTo>
                    <a:pt x="9865" y="2226"/>
                  </a:lnTo>
                  <a:lnTo>
                    <a:pt x="11685" y="1057"/>
                  </a:lnTo>
                  <a:cubicBezTo>
                    <a:pt x="11871" y="938"/>
                    <a:pt x="11755" y="685"/>
                    <a:pt x="11582" y="685"/>
                  </a:cubicBezTo>
                  <a:cubicBezTo>
                    <a:pt x="11546" y="685"/>
                    <a:pt x="11508" y="695"/>
                    <a:pt x="11470" y="720"/>
                  </a:cubicBezTo>
                  <a:lnTo>
                    <a:pt x="9468" y="2007"/>
                  </a:lnTo>
                  <a:cubicBezTo>
                    <a:pt x="9369" y="2071"/>
                    <a:pt x="9345" y="2204"/>
                    <a:pt x="9415" y="2296"/>
                  </a:cubicBezTo>
                  <a:lnTo>
                    <a:pt x="9781" y="2774"/>
                  </a:lnTo>
                  <a:lnTo>
                    <a:pt x="9521" y="2975"/>
                  </a:lnTo>
                  <a:lnTo>
                    <a:pt x="8493" y="2634"/>
                  </a:lnTo>
                  <a:cubicBezTo>
                    <a:pt x="8472" y="2627"/>
                    <a:pt x="8451" y="2623"/>
                    <a:pt x="8430" y="2623"/>
                  </a:cubicBezTo>
                  <a:lnTo>
                    <a:pt x="6073" y="2623"/>
                  </a:lnTo>
                  <a:cubicBezTo>
                    <a:pt x="5981" y="2623"/>
                    <a:pt x="5900" y="2686"/>
                    <a:pt x="5879" y="2774"/>
                  </a:cubicBezTo>
                  <a:lnTo>
                    <a:pt x="5745" y="3306"/>
                  </a:lnTo>
                  <a:lnTo>
                    <a:pt x="5411" y="3165"/>
                  </a:lnTo>
                  <a:cubicBezTo>
                    <a:pt x="5387" y="3154"/>
                    <a:pt x="5361" y="3150"/>
                    <a:pt x="5335" y="3150"/>
                  </a:cubicBezTo>
                  <a:cubicBezTo>
                    <a:pt x="5328" y="3150"/>
                    <a:pt x="5320" y="3150"/>
                    <a:pt x="5313" y="3151"/>
                  </a:cubicBezTo>
                  <a:lnTo>
                    <a:pt x="4384" y="3260"/>
                  </a:lnTo>
                  <a:lnTo>
                    <a:pt x="4067" y="3077"/>
                  </a:lnTo>
                  <a:lnTo>
                    <a:pt x="4366" y="2556"/>
                  </a:lnTo>
                  <a:cubicBezTo>
                    <a:pt x="4422" y="2458"/>
                    <a:pt x="4387" y="2338"/>
                    <a:pt x="4292" y="2282"/>
                  </a:cubicBezTo>
                  <a:lnTo>
                    <a:pt x="394" y="30"/>
                  </a:lnTo>
                  <a:cubicBezTo>
                    <a:pt x="358" y="9"/>
                    <a:pt x="323" y="0"/>
                    <a:pt x="2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3077657" y="2017372"/>
              <a:ext cx="44195" cy="29411"/>
            </a:xfrm>
            <a:custGeom>
              <a:avLst/>
              <a:gdLst/>
              <a:ahLst/>
              <a:cxnLst/>
              <a:rect l="l" t="t" r="r" b="b"/>
              <a:pathLst>
                <a:path w="1698" h="1130" extrusionOk="0">
                  <a:moveTo>
                    <a:pt x="1407" y="0"/>
                  </a:moveTo>
                  <a:cubicBezTo>
                    <a:pt x="1372" y="0"/>
                    <a:pt x="1334" y="11"/>
                    <a:pt x="1295" y="35"/>
                  </a:cubicBezTo>
                  <a:lnTo>
                    <a:pt x="169" y="757"/>
                  </a:lnTo>
                  <a:cubicBezTo>
                    <a:pt x="1" y="866"/>
                    <a:pt x="78" y="1130"/>
                    <a:pt x="279" y="1130"/>
                  </a:cubicBezTo>
                  <a:cubicBezTo>
                    <a:pt x="317" y="1130"/>
                    <a:pt x="356" y="1116"/>
                    <a:pt x="388" y="1095"/>
                  </a:cubicBezTo>
                  <a:lnTo>
                    <a:pt x="1514" y="373"/>
                  </a:lnTo>
                  <a:cubicBezTo>
                    <a:pt x="1698" y="253"/>
                    <a:pt x="1581" y="0"/>
                    <a:pt x="14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344;p17">
            <a:extLst>
              <a:ext uri="{FF2B5EF4-FFF2-40B4-BE49-F238E27FC236}">
                <a16:creationId xmlns:a16="http://schemas.microsoft.com/office/drawing/2014/main" id="{70F054C4-827E-6FDE-2B4A-E7D7B4F22EE1}"/>
              </a:ext>
            </a:extLst>
          </p:cNvPr>
          <p:cNvSpPr txBox="1"/>
          <p:nvPr/>
        </p:nvSpPr>
        <p:spPr>
          <a:xfrm>
            <a:off x="6996899" y="4786430"/>
            <a:ext cx="1852632" cy="207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HUMOR MUY NEGRO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" name="Imagen 4" descr="Una persona hablando por teléfono cerca de una playa&#10;&#10;Descripción generada automáticamente">
            <a:extLst>
              <a:ext uri="{FF2B5EF4-FFF2-40B4-BE49-F238E27FC236}">
                <a16:creationId xmlns:a16="http://schemas.microsoft.com/office/drawing/2014/main" id="{C429C1C6-5227-8373-D700-B109E062D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3C892FF-4E87-5EA7-A23B-3A979CCED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32" y="4355683"/>
            <a:ext cx="605747" cy="638264"/>
          </a:xfrm>
          <a:prstGeom prst="rect">
            <a:avLst/>
          </a:prstGeom>
        </p:spPr>
      </p:pic>
      <p:grpSp>
        <p:nvGrpSpPr>
          <p:cNvPr id="204" name="Google Shape;204;p17"/>
          <p:cNvGrpSpPr/>
          <p:nvPr/>
        </p:nvGrpSpPr>
        <p:grpSpPr>
          <a:xfrm>
            <a:off x="2377445" y="1057837"/>
            <a:ext cx="362224" cy="332336"/>
            <a:chOff x="1956729" y="2771522"/>
            <a:chExt cx="362224" cy="332336"/>
          </a:xfrm>
        </p:grpSpPr>
        <p:sp>
          <p:nvSpPr>
            <p:cNvPr id="205" name="Google Shape;205;p17"/>
            <p:cNvSpPr/>
            <p:nvPr/>
          </p:nvSpPr>
          <p:spPr>
            <a:xfrm>
              <a:off x="2054043" y="3034075"/>
              <a:ext cx="75337" cy="64518"/>
            </a:xfrm>
            <a:custGeom>
              <a:avLst/>
              <a:gdLst/>
              <a:ahLst/>
              <a:cxnLst/>
              <a:rect l="l" t="t" r="r" b="b"/>
              <a:pathLst>
                <a:path w="2876" h="2463" extrusionOk="0">
                  <a:moveTo>
                    <a:pt x="1649" y="1"/>
                  </a:moveTo>
                  <a:cubicBezTo>
                    <a:pt x="549" y="1"/>
                    <a:pt x="0" y="1327"/>
                    <a:pt x="775" y="2101"/>
                  </a:cubicBezTo>
                  <a:cubicBezTo>
                    <a:pt x="1011" y="2337"/>
                    <a:pt x="1325" y="2463"/>
                    <a:pt x="1646" y="2463"/>
                  </a:cubicBezTo>
                  <a:cubicBezTo>
                    <a:pt x="1804" y="2463"/>
                    <a:pt x="1965" y="2432"/>
                    <a:pt x="2118" y="2369"/>
                  </a:cubicBezTo>
                  <a:cubicBezTo>
                    <a:pt x="2577" y="2180"/>
                    <a:pt x="2875" y="1731"/>
                    <a:pt x="2875" y="1231"/>
                  </a:cubicBezTo>
                  <a:cubicBezTo>
                    <a:pt x="2875" y="552"/>
                    <a:pt x="2327" y="1"/>
                    <a:pt x="164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2077645" y="3051756"/>
              <a:ext cx="34132" cy="29234"/>
            </a:xfrm>
            <a:custGeom>
              <a:avLst/>
              <a:gdLst/>
              <a:ahLst/>
              <a:cxnLst/>
              <a:rect l="l" t="t" r="r" b="b"/>
              <a:pathLst>
                <a:path w="1303" h="1116" extrusionOk="0">
                  <a:moveTo>
                    <a:pt x="748" y="1"/>
                  </a:moveTo>
                  <a:cubicBezTo>
                    <a:pt x="251" y="1"/>
                    <a:pt x="1" y="600"/>
                    <a:pt x="354" y="950"/>
                  </a:cubicBezTo>
                  <a:cubicBezTo>
                    <a:pt x="467" y="1064"/>
                    <a:pt x="606" y="1115"/>
                    <a:pt x="743" y="1115"/>
                  </a:cubicBezTo>
                  <a:cubicBezTo>
                    <a:pt x="1028" y="1115"/>
                    <a:pt x="1303" y="892"/>
                    <a:pt x="1303" y="556"/>
                  </a:cubicBezTo>
                  <a:cubicBezTo>
                    <a:pt x="1303" y="251"/>
                    <a:pt x="1053" y="1"/>
                    <a:pt x="748" y="1"/>
                  </a:cubicBezTo>
                  <a:close/>
                </a:path>
              </a:pathLst>
            </a:custGeom>
            <a:solidFill>
              <a:srgbClr val="5B7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2182032" y="3034075"/>
              <a:ext cx="75363" cy="64518"/>
            </a:xfrm>
            <a:custGeom>
              <a:avLst/>
              <a:gdLst/>
              <a:ahLst/>
              <a:cxnLst/>
              <a:rect l="l" t="t" r="r" b="b"/>
              <a:pathLst>
                <a:path w="2877" h="2463" extrusionOk="0">
                  <a:moveTo>
                    <a:pt x="1646" y="1"/>
                  </a:moveTo>
                  <a:cubicBezTo>
                    <a:pt x="549" y="1"/>
                    <a:pt x="1" y="1327"/>
                    <a:pt x="775" y="2101"/>
                  </a:cubicBezTo>
                  <a:cubicBezTo>
                    <a:pt x="1011" y="2337"/>
                    <a:pt x="1326" y="2463"/>
                    <a:pt x="1646" y="2463"/>
                  </a:cubicBezTo>
                  <a:cubicBezTo>
                    <a:pt x="1805" y="2463"/>
                    <a:pt x="1965" y="2432"/>
                    <a:pt x="2119" y="2369"/>
                  </a:cubicBezTo>
                  <a:cubicBezTo>
                    <a:pt x="2578" y="2180"/>
                    <a:pt x="2876" y="1731"/>
                    <a:pt x="2876" y="1231"/>
                  </a:cubicBezTo>
                  <a:cubicBezTo>
                    <a:pt x="2876" y="552"/>
                    <a:pt x="2328" y="1"/>
                    <a:pt x="1646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2205660" y="3051756"/>
              <a:ext cx="34132" cy="29234"/>
            </a:xfrm>
            <a:custGeom>
              <a:avLst/>
              <a:gdLst/>
              <a:ahLst/>
              <a:cxnLst/>
              <a:rect l="l" t="t" r="r" b="b"/>
              <a:pathLst>
                <a:path w="1303" h="1116" extrusionOk="0">
                  <a:moveTo>
                    <a:pt x="747" y="1"/>
                  </a:moveTo>
                  <a:cubicBezTo>
                    <a:pt x="250" y="1"/>
                    <a:pt x="0" y="600"/>
                    <a:pt x="353" y="950"/>
                  </a:cubicBezTo>
                  <a:cubicBezTo>
                    <a:pt x="466" y="1064"/>
                    <a:pt x="606" y="1115"/>
                    <a:pt x="742" y="1115"/>
                  </a:cubicBezTo>
                  <a:cubicBezTo>
                    <a:pt x="1028" y="1115"/>
                    <a:pt x="1302" y="892"/>
                    <a:pt x="1302" y="556"/>
                  </a:cubicBezTo>
                  <a:cubicBezTo>
                    <a:pt x="1302" y="251"/>
                    <a:pt x="1052" y="1"/>
                    <a:pt x="747" y="1"/>
                  </a:cubicBezTo>
                  <a:close/>
                </a:path>
              </a:pathLst>
            </a:custGeom>
            <a:solidFill>
              <a:srgbClr val="5B7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031411" y="2800153"/>
              <a:ext cx="279736" cy="147059"/>
            </a:xfrm>
            <a:custGeom>
              <a:avLst/>
              <a:gdLst/>
              <a:ahLst/>
              <a:cxnLst/>
              <a:rect l="l" t="t" r="r" b="b"/>
              <a:pathLst>
                <a:path w="10679" h="5614" extrusionOk="0">
                  <a:moveTo>
                    <a:pt x="9610" y="0"/>
                  </a:moveTo>
                  <a:cubicBezTo>
                    <a:pt x="9607" y="0"/>
                    <a:pt x="9603" y="0"/>
                    <a:pt x="9599" y="0"/>
                  </a:cubicBezTo>
                  <a:lnTo>
                    <a:pt x="1" y="0"/>
                  </a:lnTo>
                  <a:lnTo>
                    <a:pt x="378" y="1066"/>
                  </a:lnTo>
                  <a:lnTo>
                    <a:pt x="9558" y="1066"/>
                  </a:lnTo>
                  <a:lnTo>
                    <a:pt x="8513" y="5613"/>
                  </a:lnTo>
                  <a:lnTo>
                    <a:pt x="9606" y="5613"/>
                  </a:lnTo>
                  <a:lnTo>
                    <a:pt x="10607" y="1268"/>
                  </a:lnTo>
                  <a:cubicBezTo>
                    <a:pt x="10679" y="960"/>
                    <a:pt x="10607" y="634"/>
                    <a:pt x="10408" y="391"/>
                  </a:cubicBezTo>
                  <a:cubicBezTo>
                    <a:pt x="10215" y="144"/>
                    <a:pt x="9921" y="0"/>
                    <a:pt x="961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2267218" y="2800153"/>
              <a:ext cx="43929" cy="147059"/>
            </a:xfrm>
            <a:custGeom>
              <a:avLst/>
              <a:gdLst/>
              <a:ahLst/>
              <a:cxnLst/>
              <a:rect l="l" t="t" r="r" b="b"/>
              <a:pathLst>
                <a:path w="1677" h="5614" extrusionOk="0">
                  <a:moveTo>
                    <a:pt x="608" y="0"/>
                  </a:moveTo>
                  <a:cubicBezTo>
                    <a:pt x="605" y="0"/>
                    <a:pt x="601" y="0"/>
                    <a:pt x="597" y="0"/>
                  </a:cubicBezTo>
                  <a:lnTo>
                    <a:pt x="1" y="0"/>
                  </a:lnTo>
                  <a:cubicBezTo>
                    <a:pt x="666" y="0"/>
                    <a:pt x="1159" y="617"/>
                    <a:pt x="1008" y="1268"/>
                  </a:cubicBezTo>
                  <a:lnTo>
                    <a:pt x="8" y="5613"/>
                  </a:lnTo>
                  <a:lnTo>
                    <a:pt x="604" y="5613"/>
                  </a:lnTo>
                  <a:lnTo>
                    <a:pt x="1605" y="1268"/>
                  </a:lnTo>
                  <a:cubicBezTo>
                    <a:pt x="1677" y="960"/>
                    <a:pt x="1605" y="634"/>
                    <a:pt x="1406" y="391"/>
                  </a:cubicBezTo>
                  <a:cubicBezTo>
                    <a:pt x="1213" y="144"/>
                    <a:pt x="919" y="0"/>
                    <a:pt x="608" y="0"/>
                  </a:cubicBezTo>
                  <a:close/>
                </a:path>
              </a:pathLst>
            </a:custGeom>
            <a:solidFill>
              <a:srgbClr val="5F7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1962020" y="2776735"/>
              <a:ext cx="347346" cy="198401"/>
            </a:xfrm>
            <a:custGeom>
              <a:avLst/>
              <a:gdLst/>
              <a:ahLst/>
              <a:cxnLst/>
              <a:rect l="l" t="t" r="r" b="b"/>
              <a:pathLst>
                <a:path w="13260" h="7574" extrusionOk="0">
                  <a:moveTo>
                    <a:pt x="535" y="0"/>
                  </a:moveTo>
                  <a:cubicBezTo>
                    <a:pt x="241" y="0"/>
                    <a:pt x="1" y="240"/>
                    <a:pt x="1" y="535"/>
                  </a:cubicBezTo>
                  <a:cubicBezTo>
                    <a:pt x="1" y="829"/>
                    <a:pt x="241" y="1066"/>
                    <a:pt x="535" y="1066"/>
                  </a:cubicBezTo>
                  <a:lnTo>
                    <a:pt x="1498" y="1066"/>
                  </a:lnTo>
                  <a:cubicBezTo>
                    <a:pt x="1543" y="1066"/>
                    <a:pt x="1587" y="1097"/>
                    <a:pt x="1605" y="1138"/>
                  </a:cubicBezTo>
                  <a:lnTo>
                    <a:pt x="2756" y="4390"/>
                  </a:lnTo>
                  <a:lnTo>
                    <a:pt x="3006" y="5092"/>
                  </a:lnTo>
                  <a:lnTo>
                    <a:pt x="3414" y="6247"/>
                  </a:lnTo>
                  <a:cubicBezTo>
                    <a:pt x="3753" y="7052"/>
                    <a:pt x="4545" y="7573"/>
                    <a:pt x="5419" y="7573"/>
                  </a:cubicBezTo>
                  <a:lnTo>
                    <a:pt x="12725" y="7573"/>
                  </a:lnTo>
                  <a:cubicBezTo>
                    <a:pt x="13019" y="7573"/>
                    <a:pt x="13259" y="7333"/>
                    <a:pt x="13259" y="7039"/>
                  </a:cubicBezTo>
                  <a:cubicBezTo>
                    <a:pt x="13259" y="6744"/>
                    <a:pt x="13019" y="6507"/>
                    <a:pt x="12725" y="6507"/>
                  </a:cubicBezTo>
                  <a:lnTo>
                    <a:pt x="5419" y="6507"/>
                  </a:lnTo>
                  <a:cubicBezTo>
                    <a:pt x="4970" y="6507"/>
                    <a:pt x="4569" y="6244"/>
                    <a:pt x="4394" y="5832"/>
                  </a:cubicBezTo>
                  <a:lnTo>
                    <a:pt x="2592" y="723"/>
                  </a:lnTo>
                  <a:cubicBezTo>
                    <a:pt x="2407" y="284"/>
                    <a:pt x="1975" y="0"/>
                    <a:pt x="149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2058523" y="2947448"/>
              <a:ext cx="251472" cy="27767"/>
            </a:xfrm>
            <a:custGeom>
              <a:avLst/>
              <a:gdLst/>
              <a:ahLst/>
              <a:cxnLst/>
              <a:rect l="l" t="t" r="r" b="b"/>
              <a:pathLst>
                <a:path w="9600" h="1060" extrusionOk="0">
                  <a:moveTo>
                    <a:pt x="9143" y="1"/>
                  </a:moveTo>
                  <a:cubicBezTo>
                    <a:pt x="9145" y="1"/>
                    <a:pt x="9146" y="1"/>
                    <a:pt x="9147" y="2"/>
                  </a:cubicBezTo>
                  <a:lnTo>
                    <a:pt x="9147" y="2"/>
                  </a:lnTo>
                  <a:cubicBezTo>
                    <a:pt x="9147" y="1"/>
                    <a:pt x="9147" y="1"/>
                    <a:pt x="9147" y="1"/>
                  </a:cubicBezTo>
                  <a:close/>
                  <a:moveTo>
                    <a:pt x="9147" y="2"/>
                  </a:moveTo>
                  <a:cubicBezTo>
                    <a:pt x="9212" y="334"/>
                    <a:pt x="8958" y="642"/>
                    <a:pt x="8623" y="642"/>
                  </a:cubicBezTo>
                  <a:lnTo>
                    <a:pt x="1317" y="642"/>
                  </a:lnTo>
                  <a:cubicBezTo>
                    <a:pt x="840" y="642"/>
                    <a:pt x="381" y="484"/>
                    <a:pt x="1" y="200"/>
                  </a:cubicBezTo>
                  <a:lnTo>
                    <a:pt x="1" y="200"/>
                  </a:lnTo>
                  <a:cubicBezTo>
                    <a:pt x="412" y="741"/>
                    <a:pt x="1053" y="1060"/>
                    <a:pt x="1735" y="1060"/>
                  </a:cubicBezTo>
                  <a:lnTo>
                    <a:pt x="9041" y="1060"/>
                  </a:lnTo>
                  <a:cubicBezTo>
                    <a:pt x="9315" y="1060"/>
                    <a:pt x="9544" y="851"/>
                    <a:pt x="9572" y="576"/>
                  </a:cubicBezTo>
                  <a:cubicBezTo>
                    <a:pt x="9599" y="304"/>
                    <a:pt x="9416" y="58"/>
                    <a:pt x="9147" y="2"/>
                  </a:cubicBezTo>
                  <a:close/>
                </a:path>
              </a:pathLst>
            </a:custGeom>
            <a:solidFill>
              <a:srgbClr val="5F7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2030625" y="2956354"/>
              <a:ext cx="241387" cy="77747"/>
            </a:xfrm>
            <a:custGeom>
              <a:avLst/>
              <a:gdLst/>
              <a:ahLst/>
              <a:cxnLst/>
              <a:rect l="l" t="t" r="r" b="b"/>
              <a:pathLst>
                <a:path w="9215" h="2968" extrusionOk="0">
                  <a:moveTo>
                    <a:pt x="1182" y="0"/>
                  </a:moveTo>
                  <a:lnTo>
                    <a:pt x="644" y="778"/>
                  </a:lnTo>
                  <a:cubicBezTo>
                    <a:pt x="1" y="1702"/>
                    <a:pt x="663" y="2968"/>
                    <a:pt x="1784" y="2968"/>
                  </a:cubicBezTo>
                  <a:cubicBezTo>
                    <a:pt x="1786" y="2968"/>
                    <a:pt x="1787" y="2968"/>
                    <a:pt x="1789" y="2968"/>
                  </a:cubicBezTo>
                  <a:lnTo>
                    <a:pt x="8683" y="2968"/>
                  </a:lnTo>
                  <a:cubicBezTo>
                    <a:pt x="8978" y="2968"/>
                    <a:pt x="9215" y="2731"/>
                    <a:pt x="9215" y="2436"/>
                  </a:cubicBezTo>
                  <a:cubicBezTo>
                    <a:pt x="9215" y="2142"/>
                    <a:pt x="8978" y="1902"/>
                    <a:pt x="8683" y="1902"/>
                  </a:cubicBezTo>
                  <a:lnTo>
                    <a:pt x="1789" y="1902"/>
                  </a:lnTo>
                  <a:cubicBezTo>
                    <a:pt x="1525" y="1898"/>
                    <a:pt x="1371" y="1604"/>
                    <a:pt x="1521" y="1388"/>
                  </a:cubicBezTo>
                  <a:lnTo>
                    <a:pt x="2070" y="593"/>
                  </a:lnTo>
                  <a:cubicBezTo>
                    <a:pt x="1730" y="473"/>
                    <a:pt x="1426" y="267"/>
                    <a:pt x="1182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2039584" y="2994939"/>
              <a:ext cx="232428" cy="39162"/>
            </a:xfrm>
            <a:custGeom>
              <a:avLst/>
              <a:gdLst/>
              <a:ahLst/>
              <a:cxnLst/>
              <a:rect l="l" t="t" r="r" b="b"/>
              <a:pathLst>
                <a:path w="8873" h="1495" extrusionOk="0">
                  <a:moveTo>
                    <a:pt x="55" y="1"/>
                  </a:moveTo>
                  <a:lnTo>
                    <a:pt x="55" y="1"/>
                  </a:lnTo>
                  <a:cubicBezTo>
                    <a:pt x="1" y="809"/>
                    <a:pt x="638" y="1495"/>
                    <a:pt x="1447" y="1495"/>
                  </a:cubicBezTo>
                  <a:lnTo>
                    <a:pt x="8341" y="1495"/>
                  </a:lnTo>
                  <a:cubicBezTo>
                    <a:pt x="8636" y="1495"/>
                    <a:pt x="8873" y="1255"/>
                    <a:pt x="8873" y="960"/>
                  </a:cubicBezTo>
                  <a:cubicBezTo>
                    <a:pt x="8873" y="946"/>
                    <a:pt x="8873" y="933"/>
                    <a:pt x="8873" y="915"/>
                  </a:cubicBezTo>
                  <a:lnTo>
                    <a:pt x="8873" y="895"/>
                  </a:lnTo>
                  <a:cubicBezTo>
                    <a:pt x="8873" y="888"/>
                    <a:pt x="8873" y="885"/>
                    <a:pt x="8869" y="878"/>
                  </a:cubicBezTo>
                  <a:cubicBezTo>
                    <a:pt x="8866" y="861"/>
                    <a:pt x="8862" y="844"/>
                    <a:pt x="8859" y="826"/>
                  </a:cubicBezTo>
                  <a:cubicBezTo>
                    <a:pt x="8715" y="946"/>
                    <a:pt x="8533" y="1018"/>
                    <a:pt x="8345" y="1032"/>
                  </a:cubicBezTo>
                  <a:lnTo>
                    <a:pt x="1447" y="1032"/>
                  </a:lnTo>
                  <a:cubicBezTo>
                    <a:pt x="929" y="1032"/>
                    <a:pt x="453" y="744"/>
                    <a:pt x="213" y="282"/>
                  </a:cubicBezTo>
                  <a:cubicBezTo>
                    <a:pt x="165" y="192"/>
                    <a:pt x="97" y="96"/>
                    <a:pt x="55" y="1"/>
                  </a:cubicBezTo>
                  <a:close/>
                </a:path>
              </a:pathLst>
            </a:custGeom>
            <a:solidFill>
              <a:srgbClr val="5F7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2052419" y="2956354"/>
              <a:ext cx="32429" cy="27662"/>
            </a:xfrm>
            <a:custGeom>
              <a:avLst/>
              <a:gdLst/>
              <a:ahLst/>
              <a:cxnLst/>
              <a:rect l="l" t="t" r="r" b="b"/>
              <a:pathLst>
                <a:path w="1238" h="1056" extrusionOk="0">
                  <a:moveTo>
                    <a:pt x="350" y="0"/>
                  </a:moveTo>
                  <a:lnTo>
                    <a:pt x="1" y="507"/>
                  </a:lnTo>
                  <a:cubicBezTo>
                    <a:pt x="254" y="761"/>
                    <a:pt x="570" y="949"/>
                    <a:pt x="916" y="1055"/>
                  </a:cubicBezTo>
                  <a:lnTo>
                    <a:pt x="1238" y="593"/>
                  </a:lnTo>
                  <a:cubicBezTo>
                    <a:pt x="898" y="473"/>
                    <a:pt x="594" y="267"/>
                    <a:pt x="350" y="0"/>
                  </a:cubicBezTo>
                  <a:close/>
                </a:path>
              </a:pathLst>
            </a:custGeom>
            <a:solidFill>
              <a:srgbClr val="5F7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2077278" y="3046413"/>
              <a:ext cx="46444" cy="39843"/>
            </a:xfrm>
            <a:custGeom>
              <a:avLst/>
              <a:gdLst/>
              <a:ahLst/>
              <a:cxnLst/>
              <a:rect l="l" t="t" r="r" b="b"/>
              <a:pathLst>
                <a:path w="1773" h="1521" extrusionOk="0">
                  <a:moveTo>
                    <a:pt x="762" y="403"/>
                  </a:moveTo>
                  <a:cubicBezTo>
                    <a:pt x="1080" y="403"/>
                    <a:pt x="1238" y="787"/>
                    <a:pt x="1012" y="1013"/>
                  </a:cubicBezTo>
                  <a:cubicBezTo>
                    <a:pt x="940" y="1086"/>
                    <a:pt x="851" y="1119"/>
                    <a:pt x="763" y="1119"/>
                  </a:cubicBezTo>
                  <a:cubicBezTo>
                    <a:pt x="579" y="1119"/>
                    <a:pt x="402" y="976"/>
                    <a:pt x="402" y="760"/>
                  </a:cubicBezTo>
                  <a:cubicBezTo>
                    <a:pt x="402" y="561"/>
                    <a:pt x="563" y="403"/>
                    <a:pt x="762" y="403"/>
                  </a:cubicBezTo>
                  <a:close/>
                  <a:moveTo>
                    <a:pt x="765" y="0"/>
                  </a:moveTo>
                  <a:cubicBezTo>
                    <a:pt x="375" y="0"/>
                    <a:pt x="1" y="303"/>
                    <a:pt x="1" y="760"/>
                  </a:cubicBezTo>
                  <a:cubicBezTo>
                    <a:pt x="1" y="1181"/>
                    <a:pt x="340" y="1521"/>
                    <a:pt x="762" y="1521"/>
                  </a:cubicBezTo>
                  <a:cubicBezTo>
                    <a:pt x="1437" y="1521"/>
                    <a:pt x="1773" y="702"/>
                    <a:pt x="1296" y="225"/>
                  </a:cubicBezTo>
                  <a:cubicBezTo>
                    <a:pt x="1142" y="70"/>
                    <a:pt x="952" y="0"/>
                    <a:pt x="7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2205293" y="3046413"/>
              <a:ext cx="46444" cy="39843"/>
            </a:xfrm>
            <a:custGeom>
              <a:avLst/>
              <a:gdLst/>
              <a:ahLst/>
              <a:cxnLst/>
              <a:rect l="l" t="t" r="r" b="b"/>
              <a:pathLst>
                <a:path w="1773" h="1521" extrusionOk="0">
                  <a:moveTo>
                    <a:pt x="758" y="403"/>
                  </a:moveTo>
                  <a:cubicBezTo>
                    <a:pt x="1077" y="403"/>
                    <a:pt x="1238" y="787"/>
                    <a:pt x="1011" y="1013"/>
                  </a:cubicBezTo>
                  <a:cubicBezTo>
                    <a:pt x="938" y="1086"/>
                    <a:pt x="849" y="1119"/>
                    <a:pt x="761" y="1119"/>
                  </a:cubicBezTo>
                  <a:cubicBezTo>
                    <a:pt x="577" y="1119"/>
                    <a:pt x="401" y="976"/>
                    <a:pt x="401" y="760"/>
                  </a:cubicBezTo>
                  <a:cubicBezTo>
                    <a:pt x="401" y="561"/>
                    <a:pt x="559" y="403"/>
                    <a:pt x="758" y="403"/>
                  </a:cubicBezTo>
                  <a:close/>
                  <a:moveTo>
                    <a:pt x="763" y="0"/>
                  </a:moveTo>
                  <a:cubicBezTo>
                    <a:pt x="373" y="0"/>
                    <a:pt x="1" y="303"/>
                    <a:pt x="1" y="760"/>
                  </a:cubicBezTo>
                  <a:cubicBezTo>
                    <a:pt x="1" y="1181"/>
                    <a:pt x="340" y="1521"/>
                    <a:pt x="758" y="1521"/>
                  </a:cubicBezTo>
                  <a:cubicBezTo>
                    <a:pt x="1433" y="1521"/>
                    <a:pt x="1772" y="702"/>
                    <a:pt x="1296" y="225"/>
                  </a:cubicBezTo>
                  <a:cubicBezTo>
                    <a:pt x="1140" y="70"/>
                    <a:pt x="950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1956729" y="2771522"/>
              <a:ext cx="362224" cy="332336"/>
            </a:xfrm>
            <a:custGeom>
              <a:avLst/>
              <a:gdLst/>
              <a:ahLst/>
              <a:cxnLst/>
              <a:rect l="l" t="t" r="r" b="b"/>
              <a:pathLst>
                <a:path w="13828" h="12687" extrusionOk="0">
                  <a:moveTo>
                    <a:pt x="4737" y="2361"/>
                  </a:moveTo>
                  <a:lnTo>
                    <a:pt x="4737" y="3544"/>
                  </a:lnTo>
                  <a:lnTo>
                    <a:pt x="3931" y="3544"/>
                  </a:lnTo>
                  <a:lnTo>
                    <a:pt x="3513" y="2361"/>
                  </a:lnTo>
                  <a:close/>
                  <a:moveTo>
                    <a:pt x="6351" y="2361"/>
                  </a:moveTo>
                  <a:lnTo>
                    <a:pt x="6351" y="3544"/>
                  </a:lnTo>
                  <a:lnTo>
                    <a:pt x="5137" y="3544"/>
                  </a:lnTo>
                  <a:lnTo>
                    <a:pt x="5137" y="2361"/>
                  </a:lnTo>
                  <a:close/>
                  <a:moveTo>
                    <a:pt x="7968" y="2361"/>
                  </a:moveTo>
                  <a:lnTo>
                    <a:pt x="7968" y="3544"/>
                  </a:lnTo>
                  <a:lnTo>
                    <a:pt x="6751" y="3544"/>
                  </a:lnTo>
                  <a:lnTo>
                    <a:pt x="6751" y="2361"/>
                  </a:lnTo>
                  <a:close/>
                  <a:moveTo>
                    <a:pt x="9585" y="2361"/>
                  </a:moveTo>
                  <a:lnTo>
                    <a:pt x="9585" y="3544"/>
                  </a:lnTo>
                  <a:lnTo>
                    <a:pt x="8369" y="3544"/>
                  </a:lnTo>
                  <a:lnTo>
                    <a:pt x="8369" y="2361"/>
                  </a:lnTo>
                  <a:close/>
                  <a:moveTo>
                    <a:pt x="11199" y="2361"/>
                  </a:moveTo>
                  <a:lnTo>
                    <a:pt x="11199" y="3544"/>
                  </a:lnTo>
                  <a:lnTo>
                    <a:pt x="9983" y="3544"/>
                  </a:lnTo>
                  <a:lnTo>
                    <a:pt x="9983" y="2361"/>
                  </a:lnTo>
                  <a:close/>
                  <a:moveTo>
                    <a:pt x="12156" y="2361"/>
                  </a:moveTo>
                  <a:lnTo>
                    <a:pt x="11885" y="3544"/>
                  </a:lnTo>
                  <a:lnTo>
                    <a:pt x="11600" y="3544"/>
                  </a:lnTo>
                  <a:lnTo>
                    <a:pt x="11600" y="2361"/>
                  </a:lnTo>
                  <a:close/>
                  <a:moveTo>
                    <a:pt x="11792" y="3941"/>
                  </a:moveTo>
                  <a:lnTo>
                    <a:pt x="11600" y="4784"/>
                  </a:lnTo>
                  <a:lnTo>
                    <a:pt x="11600" y="3941"/>
                  </a:lnTo>
                  <a:close/>
                  <a:moveTo>
                    <a:pt x="4737" y="3941"/>
                  </a:moveTo>
                  <a:lnTo>
                    <a:pt x="4737" y="5158"/>
                  </a:lnTo>
                  <a:lnTo>
                    <a:pt x="4504" y="5158"/>
                  </a:lnTo>
                  <a:lnTo>
                    <a:pt x="4072" y="3941"/>
                  </a:lnTo>
                  <a:close/>
                  <a:moveTo>
                    <a:pt x="6351" y="3941"/>
                  </a:moveTo>
                  <a:lnTo>
                    <a:pt x="6351" y="5158"/>
                  </a:lnTo>
                  <a:lnTo>
                    <a:pt x="5134" y="5158"/>
                  </a:lnTo>
                  <a:lnTo>
                    <a:pt x="5134" y="3941"/>
                  </a:lnTo>
                  <a:close/>
                  <a:moveTo>
                    <a:pt x="7968" y="3941"/>
                  </a:moveTo>
                  <a:lnTo>
                    <a:pt x="7968" y="5158"/>
                  </a:lnTo>
                  <a:lnTo>
                    <a:pt x="6751" y="5158"/>
                  </a:lnTo>
                  <a:lnTo>
                    <a:pt x="6751" y="3941"/>
                  </a:lnTo>
                  <a:close/>
                  <a:moveTo>
                    <a:pt x="9585" y="3941"/>
                  </a:moveTo>
                  <a:lnTo>
                    <a:pt x="9585" y="5158"/>
                  </a:lnTo>
                  <a:lnTo>
                    <a:pt x="8369" y="5158"/>
                  </a:lnTo>
                  <a:lnTo>
                    <a:pt x="8369" y="3941"/>
                  </a:lnTo>
                  <a:close/>
                  <a:moveTo>
                    <a:pt x="11199" y="3941"/>
                  </a:moveTo>
                  <a:lnTo>
                    <a:pt x="11199" y="5158"/>
                  </a:lnTo>
                  <a:lnTo>
                    <a:pt x="9983" y="5158"/>
                  </a:lnTo>
                  <a:lnTo>
                    <a:pt x="9983" y="3941"/>
                  </a:lnTo>
                  <a:close/>
                  <a:moveTo>
                    <a:pt x="4737" y="5559"/>
                  </a:moveTo>
                  <a:lnTo>
                    <a:pt x="4737" y="5819"/>
                  </a:lnTo>
                  <a:lnTo>
                    <a:pt x="4644" y="5559"/>
                  </a:lnTo>
                  <a:close/>
                  <a:moveTo>
                    <a:pt x="7968" y="5559"/>
                  </a:moveTo>
                  <a:lnTo>
                    <a:pt x="7968" y="6508"/>
                  </a:lnTo>
                  <a:lnTo>
                    <a:pt x="6751" y="6508"/>
                  </a:lnTo>
                  <a:lnTo>
                    <a:pt x="6751" y="5559"/>
                  </a:lnTo>
                  <a:close/>
                  <a:moveTo>
                    <a:pt x="9585" y="5559"/>
                  </a:moveTo>
                  <a:lnTo>
                    <a:pt x="9585" y="6508"/>
                  </a:lnTo>
                  <a:lnTo>
                    <a:pt x="8369" y="6508"/>
                  </a:lnTo>
                  <a:lnTo>
                    <a:pt x="8369" y="5559"/>
                  </a:lnTo>
                  <a:close/>
                  <a:moveTo>
                    <a:pt x="11199" y="5559"/>
                  </a:moveTo>
                  <a:lnTo>
                    <a:pt x="11199" y="6508"/>
                  </a:lnTo>
                  <a:lnTo>
                    <a:pt x="9983" y="6508"/>
                  </a:lnTo>
                  <a:lnTo>
                    <a:pt x="9983" y="5559"/>
                  </a:lnTo>
                  <a:close/>
                  <a:moveTo>
                    <a:pt x="6351" y="5559"/>
                  </a:moveTo>
                  <a:lnTo>
                    <a:pt x="6351" y="6508"/>
                  </a:lnTo>
                  <a:cubicBezTo>
                    <a:pt x="6273" y="6504"/>
                    <a:pt x="6201" y="6503"/>
                    <a:pt x="6133" y="6503"/>
                  </a:cubicBezTo>
                  <a:cubicBezTo>
                    <a:pt x="5972" y="6503"/>
                    <a:pt x="5835" y="6510"/>
                    <a:pt x="5712" y="6510"/>
                  </a:cubicBezTo>
                  <a:cubicBezTo>
                    <a:pt x="5498" y="6510"/>
                    <a:pt x="5326" y="6488"/>
                    <a:pt x="5137" y="6367"/>
                  </a:cubicBezTo>
                  <a:lnTo>
                    <a:pt x="5137" y="5559"/>
                  </a:lnTo>
                  <a:close/>
                  <a:moveTo>
                    <a:pt x="5364" y="10222"/>
                  </a:moveTo>
                  <a:cubicBezTo>
                    <a:pt x="5929" y="10226"/>
                    <a:pt x="6388" y="10688"/>
                    <a:pt x="6392" y="11254"/>
                  </a:cubicBezTo>
                  <a:cubicBezTo>
                    <a:pt x="6392" y="11875"/>
                    <a:pt x="5883" y="12288"/>
                    <a:pt x="5352" y="12288"/>
                  </a:cubicBezTo>
                  <a:cubicBezTo>
                    <a:pt x="5099" y="12288"/>
                    <a:pt x="4841" y="12194"/>
                    <a:pt x="4630" y="11984"/>
                  </a:cubicBezTo>
                  <a:cubicBezTo>
                    <a:pt x="3983" y="11333"/>
                    <a:pt x="4442" y="10222"/>
                    <a:pt x="5364" y="10222"/>
                  </a:cubicBezTo>
                  <a:close/>
                  <a:moveTo>
                    <a:pt x="10247" y="10222"/>
                  </a:moveTo>
                  <a:cubicBezTo>
                    <a:pt x="10816" y="10226"/>
                    <a:pt x="11278" y="10685"/>
                    <a:pt x="11278" y="11254"/>
                  </a:cubicBezTo>
                  <a:cubicBezTo>
                    <a:pt x="11278" y="11875"/>
                    <a:pt x="10770" y="12288"/>
                    <a:pt x="10239" y="12288"/>
                  </a:cubicBezTo>
                  <a:cubicBezTo>
                    <a:pt x="9986" y="12288"/>
                    <a:pt x="9727" y="12194"/>
                    <a:pt x="9517" y="11984"/>
                  </a:cubicBezTo>
                  <a:cubicBezTo>
                    <a:pt x="8869" y="11333"/>
                    <a:pt x="9328" y="10222"/>
                    <a:pt x="10247" y="10222"/>
                  </a:cubicBezTo>
                  <a:close/>
                  <a:moveTo>
                    <a:pt x="1709" y="0"/>
                  </a:moveTo>
                  <a:cubicBezTo>
                    <a:pt x="1706" y="0"/>
                    <a:pt x="1703" y="0"/>
                    <a:pt x="1700" y="0"/>
                  </a:cubicBezTo>
                  <a:lnTo>
                    <a:pt x="737" y="0"/>
                  </a:lnTo>
                  <a:cubicBezTo>
                    <a:pt x="330" y="0"/>
                    <a:pt x="1" y="326"/>
                    <a:pt x="1" y="734"/>
                  </a:cubicBezTo>
                  <a:cubicBezTo>
                    <a:pt x="1" y="1138"/>
                    <a:pt x="330" y="1467"/>
                    <a:pt x="737" y="1467"/>
                  </a:cubicBezTo>
                  <a:lnTo>
                    <a:pt x="1639" y="1467"/>
                  </a:lnTo>
                  <a:lnTo>
                    <a:pt x="2770" y="4657"/>
                  </a:lnTo>
                  <a:cubicBezTo>
                    <a:pt x="2803" y="4751"/>
                    <a:pt x="2877" y="4791"/>
                    <a:pt x="2951" y="4791"/>
                  </a:cubicBezTo>
                  <a:cubicBezTo>
                    <a:pt x="3076" y="4791"/>
                    <a:pt x="3202" y="4680"/>
                    <a:pt x="3147" y="4524"/>
                  </a:cubicBezTo>
                  <a:cubicBezTo>
                    <a:pt x="2043" y="1402"/>
                    <a:pt x="1995" y="1268"/>
                    <a:pt x="1988" y="1258"/>
                  </a:cubicBezTo>
                  <a:cubicBezTo>
                    <a:pt x="1940" y="1141"/>
                    <a:pt x="1827" y="1066"/>
                    <a:pt x="1697" y="1066"/>
                  </a:cubicBezTo>
                  <a:lnTo>
                    <a:pt x="737" y="1066"/>
                  </a:lnTo>
                  <a:cubicBezTo>
                    <a:pt x="552" y="1066"/>
                    <a:pt x="402" y="915"/>
                    <a:pt x="402" y="734"/>
                  </a:cubicBezTo>
                  <a:cubicBezTo>
                    <a:pt x="402" y="549"/>
                    <a:pt x="552" y="398"/>
                    <a:pt x="737" y="398"/>
                  </a:cubicBezTo>
                  <a:lnTo>
                    <a:pt x="1700" y="398"/>
                  </a:lnTo>
                  <a:cubicBezTo>
                    <a:pt x="2091" y="398"/>
                    <a:pt x="2447" y="634"/>
                    <a:pt x="2602" y="994"/>
                  </a:cubicBezTo>
                  <a:lnTo>
                    <a:pt x="4408" y="6097"/>
                  </a:lnTo>
                  <a:cubicBezTo>
                    <a:pt x="4555" y="6515"/>
                    <a:pt x="5038" y="6909"/>
                    <a:pt x="5621" y="6909"/>
                  </a:cubicBezTo>
                  <a:lnTo>
                    <a:pt x="12927" y="6909"/>
                  </a:lnTo>
                  <a:cubicBezTo>
                    <a:pt x="13112" y="6909"/>
                    <a:pt x="13259" y="7056"/>
                    <a:pt x="13259" y="7241"/>
                  </a:cubicBezTo>
                  <a:cubicBezTo>
                    <a:pt x="13259" y="7426"/>
                    <a:pt x="13112" y="7573"/>
                    <a:pt x="12927" y="7573"/>
                  </a:cubicBezTo>
                  <a:lnTo>
                    <a:pt x="5621" y="7573"/>
                  </a:lnTo>
                  <a:cubicBezTo>
                    <a:pt x="5618" y="7573"/>
                    <a:pt x="5615" y="7573"/>
                    <a:pt x="5612" y="7573"/>
                  </a:cubicBezTo>
                  <a:cubicBezTo>
                    <a:pt x="4824" y="7573"/>
                    <a:pt x="4112" y="7101"/>
                    <a:pt x="3801" y="6374"/>
                  </a:cubicBezTo>
                  <a:lnTo>
                    <a:pt x="3397" y="5230"/>
                  </a:lnTo>
                  <a:cubicBezTo>
                    <a:pt x="3364" y="5131"/>
                    <a:pt x="3289" y="5090"/>
                    <a:pt x="3212" y="5090"/>
                  </a:cubicBezTo>
                  <a:cubicBezTo>
                    <a:pt x="3086" y="5090"/>
                    <a:pt x="2958" y="5203"/>
                    <a:pt x="3020" y="5363"/>
                  </a:cubicBezTo>
                  <a:cubicBezTo>
                    <a:pt x="3342" y="6192"/>
                    <a:pt x="3359" y="6566"/>
                    <a:pt x="3750" y="7070"/>
                  </a:cubicBezTo>
                  <a:lnTo>
                    <a:pt x="3297" y="7721"/>
                  </a:lnTo>
                  <a:cubicBezTo>
                    <a:pt x="2622" y="8701"/>
                    <a:pt x="3222" y="10044"/>
                    <a:pt x="4387" y="10209"/>
                  </a:cubicBezTo>
                  <a:cubicBezTo>
                    <a:pt x="3441" y="11089"/>
                    <a:pt x="4058" y="12686"/>
                    <a:pt x="5360" y="12686"/>
                  </a:cubicBezTo>
                  <a:cubicBezTo>
                    <a:pt x="6652" y="12686"/>
                    <a:pt x="7276" y="11110"/>
                    <a:pt x="6354" y="10222"/>
                  </a:cubicBezTo>
                  <a:lnTo>
                    <a:pt x="9256" y="10222"/>
                  </a:lnTo>
                  <a:cubicBezTo>
                    <a:pt x="8335" y="11110"/>
                    <a:pt x="8955" y="12686"/>
                    <a:pt x="10247" y="12686"/>
                  </a:cubicBezTo>
                  <a:cubicBezTo>
                    <a:pt x="11539" y="12686"/>
                    <a:pt x="12162" y="11110"/>
                    <a:pt x="11241" y="10222"/>
                  </a:cubicBezTo>
                  <a:lnTo>
                    <a:pt x="11504" y="10222"/>
                  </a:lnTo>
                  <a:cubicBezTo>
                    <a:pt x="11909" y="10222"/>
                    <a:pt x="12238" y="9897"/>
                    <a:pt x="12238" y="9489"/>
                  </a:cubicBezTo>
                  <a:cubicBezTo>
                    <a:pt x="12238" y="9085"/>
                    <a:pt x="11909" y="8756"/>
                    <a:pt x="11504" y="8756"/>
                  </a:cubicBezTo>
                  <a:lnTo>
                    <a:pt x="9671" y="8756"/>
                  </a:lnTo>
                  <a:cubicBezTo>
                    <a:pt x="9404" y="8756"/>
                    <a:pt x="9404" y="9157"/>
                    <a:pt x="9671" y="9157"/>
                  </a:cubicBezTo>
                  <a:lnTo>
                    <a:pt x="11504" y="9157"/>
                  </a:lnTo>
                  <a:cubicBezTo>
                    <a:pt x="11686" y="9157"/>
                    <a:pt x="11837" y="9307"/>
                    <a:pt x="11837" y="9489"/>
                  </a:cubicBezTo>
                  <a:cubicBezTo>
                    <a:pt x="11837" y="9674"/>
                    <a:pt x="11686" y="9825"/>
                    <a:pt x="11504" y="9825"/>
                  </a:cubicBezTo>
                  <a:lnTo>
                    <a:pt x="4610" y="9825"/>
                  </a:lnTo>
                  <a:cubicBezTo>
                    <a:pt x="3647" y="9825"/>
                    <a:pt x="3078" y="8739"/>
                    <a:pt x="3630" y="7947"/>
                  </a:cubicBezTo>
                  <a:lnTo>
                    <a:pt x="4031" y="7364"/>
                  </a:lnTo>
                  <a:cubicBezTo>
                    <a:pt x="4199" y="7515"/>
                    <a:pt x="4384" y="7639"/>
                    <a:pt x="4586" y="7738"/>
                  </a:cubicBezTo>
                  <a:lnTo>
                    <a:pt x="4175" y="8327"/>
                  </a:lnTo>
                  <a:cubicBezTo>
                    <a:pt x="3931" y="8677"/>
                    <a:pt x="4185" y="9157"/>
                    <a:pt x="4610" y="9157"/>
                  </a:cubicBezTo>
                  <a:lnTo>
                    <a:pt x="8924" y="9157"/>
                  </a:lnTo>
                  <a:cubicBezTo>
                    <a:pt x="9034" y="9157"/>
                    <a:pt x="9123" y="9068"/>
                    <a:pt x="9123" y="8958"/>
                  </a:cubicBezTo>
                  <a:cubicBezTo>
                    <a:pt x="9123" y="8848"/>
                    <a:pt x="9034" y="8756"/>
                    <a:pt x="8924" y="8756"/>
                  </a:cubicBezTo>
                  <a:lnTo>
                    <a:pt x="4610" y="8756"/>
                  </a:lnTo>
                  <a:cubicBezTo>
                    <a:pt x="4507" y="8756"/>
                    <a:pt x="4445" y="8639"/>
                    <a:pt x="4504" y="8554"/>
                  </a:cubicBezTo>
                  <a:lnTo>
                    <a:pt x="4970" y="7885"/>
                  </a:lnTo>
                  <a:cubicBezTo>
                    <a:pt x="5238" y="7962"/>
                    <a:pt x="5314" y="7979"/>
                    <a:pt x="6145" y="7979"/>
                  </a:cubicBezTo>
                  <a:cubicBezTo>
                    <a:pt x="6803" y="7979"/>
                    <a:pt x="7935" y="7968"/>
                    <a:pt x="10012" y="7968"/>
                  </a:cubicBezTo>
                  <a:cubicBezTo>
                    <a:pt x="10828" y="7968"/>
                    <a:pt x="11790" y="7970"/>
                    <a:pt x="12927" y="7974"/>
                  </a:cubicBezTo>
                  <a:cubicBezTo>
                    <a:pt x="13331" y="7974"/>
                    <a:pt x="13660" y="7645"/>
                    <a:pt x="13660" y="7241"/>
                  </a:cubicBezTo>
                  <a:cubicBezTo>
                    <a:pt x="13660" y="6837"/>
                    <a:pt x="13331" y="6508"/>
                    <a:pt x="12927" y="6508"/>
                  </a:cubicBezTo>
                  <a:lnTo>
                    <a:pt x="12707" y="6508"/>
                  </a:lnTo>
                  <a:lnTo>
                    <a:pt x="13650" y="2402"/>
                  </a:lnTo>
                  <a:cubicBezTo>
                    <a:pt x="13828" y="1631"/>
                    <a:pt x="13242" y="891"/>
                    <a:pt x="12447" y="891"/>
                  </a:cubicBezTo>
                  <a:lnTo>
                    <a:pt x="8540" y="891"/>
                  </a:lnTo>
                  <a:cubicBezTo>
                    <a:pt x="8273" y="891"/>
                    <a:pt x="8273" y="1292"/>
                    <a:pt x="8540" y="1292"/>
                  </a:cubicBezTo>
                  <a:lnTo>
                    <a:pt x="12447" y="1292"/>
                  </a:lnTo>
                  <a:cubicBezTo>
                    <a:pt x="12985" y="1292"/>
                    <a:pt x="13382" y="1792"/>
                    <a:pt x="13262" y="2313"/>
                  </a:cubicBezTo>
                  <a:lnTo>
                    <a:pt x="12296" y="6508"/>
                  </a:lnTo>
                  <a:lnTo>
                    <a:pt x="11611" y="6508"/>
                  </a:lnTo>
                  <a:lnTo>
                    <a:pt x="12601" y="2204"/>
                  </a:lnTo>
                  <a:cubicBezTo>
                    <a:pt x="12632" y="2080"/>
                    <a:pt x="12536" y="1960"/>
                    <a:pt x="12406" y="1960"/>
                  </a:cubicBezTo>
                  <a:lnTo>
                    <a:pt x="3369" y="1960"/>
                  </a:lnTo>
                  <a:lnTo>
                    <a:pt x="3136" y="1292"/>
                  </a:lnTo>
                  <a:lnTo>
                    <a:pt x="7793" y="1292"/>
                  </a:lnTo>
                  <a:cubicBezTo>
                    <a:pt x="7906" y="1292"/>
                    <a:pt x="7995" y="1203"/>
                    <a:pt x="7995" y="1093"/>
                  </a:cubicBezTo>
                  <a:cubicBezTo>
                    <a:pt x="7995" y="984"/>
                    <a:pt x="7906" y="891"/>
                    <a:pt x="7793" y="891"/>
                  </a:cubicBezTo>
                  <a:lnTo>
                    <a:pt x="2992" y="891"/>
                  </a:lnTo>
                  <a:cubicBezTo>
                    <a:pt x="2791" y="356"/>
                    <a:pt x="2281" y="0"/>
                    <a:pt x="17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17"/>
          <p:cNvGrpSpPr/>
          <p:nvPr/>
        </p:nvGrpSpPr>
        <p:grpSpPr>
          <a:xfrm>
            <a:off x="2381806" y="1806132"/>
            <a:ext cx="353502" cy="394156"/>
            <a:chOff x="3050527" y="2745694"/>
            <a:chExt cx="353502" cy="394156"/>
          </a:xfrm>
        </p:grpSpPr>
        <p:sp>
          <p:nvSpPr>
            <p:cNvPr id="220" name="Google Shape;220;p17"/>
            <p:cNvSpPr/>
            <p:nvPr/>
          </p:nvSpPr>
          <p:spPr>
            <a:xfrm>
              <a:off x="3057155" y="2853041"/>
              <a:ext cx="319500" cy="280077"/>
            </a:xfrm>
            <a:custGeom>
              <a:avLst/>
              <a:gdLst/>
              <a:ahLst/>
              <a:cxnLst/>
              <a:rect l="l" t="t" r="r" b="b"/>
              <a:pathLst>
                <a:path w="12197" h="10692" extrusionOk="0">
                  <a:moveTo>
                    <a:pt x="8593" y="1"/>
                  </a:moveTo>
                  <a:cubicBezTo>
                    <a:pt x="8138" y="1"/>
                    <a:pt x="7677" y="85"/>
                    <a:pt x="7276" y="188"/>
                  </a:cubicBezTo>
                  <a:cubicBezTo>
                    <a:pt x="7146" y="223"/>
                    <a:pt x="7015" y="253"/>
                    <a:pt x="6885" y="274"/>
                  </a:cubicBezTo>
                  <a:cubicBezTo>
                    <a:pt x="6626" y="319"/>
                    <a:pt x="6363" y="341"/>
                    <a:pt x="6101" y="341"/>
                  </a:cubicBezTo>
                  <a:cubicBezTo>
                    <a:pt x="5703" y="341"/>
                    <a:pt x="5305" y="290"/>
                    <a:pt x="4918" y="188"/>
                  </a:cubicBezTo>
                  <a:cubicBezTo>
                    <a:pt x="4519" y="85"/>
                    <a:pt x="4058" y="2"/>
                    <a:pt x="3603" y="2"/>
                  </a:cubicBezTo>
                  <a:cubicBezTo>
                    <a:pt x="3350" y="2"/>
                    <a:pt x="3099" y="28"/>
                    <a:pt x="2862" y="89"/>
                  </a:cubicBezTo>
                  <a:cubicBezTo>
                    <a:pt x="1478" y="449"/>
                    <a:pt x="1" y="1936"/>
                    <a:pt x="1" y="4403"/>
                  </a:cubicBezTo>
                  <a:cubicBezTo>
                    <a:pt x="1" y="6072"/>
                    <a:pt x="1067" y="8368"/>
                    <a:pt x="2369" y="9674"/>
                  </a:cubicBezTo>
                  <a:cubicBezTo>
                    <a:pt x="2989" y="10297"/>
                    <a:pt x="3664" y="10691"/>
                    <a:pt x="4301" y="10691"/>
                  </a:cubicBezTo>
                  <a:cubicBezTo>
                    <a:pt x="4675" y="10691"/>
                    <a:pt x="5045" y="10637"/>
                    <a:pt x="5405" y="10530"/>
                  </a:cubicBezTo>
                  <a:cubicBezTo>
                    <a:pt x="5631" y="10462"/>
                    <a:pt x="5865" y="10428"/>
                    <a:pt x="6099" y="10428"/>
                  </a:cubicBezTo>
                  <a:cubicBezTo>
                    <a:pt x="6333" y="10428"/>
                    <a:pt x="6567" y="10462"/>
                    <a:pt x="6793" y="10530"/>
                  </a:cubicBezTo>
                  <a:cubicBezTo>
                    <a:pt x="7152" y="10637"/>
                    <a:pt x="7523" y="10691"/>
                    <a:pt x="7896" y="10691"/>
                  </a:cubicBezTo>
                  <a:cubicBezTo>
                    <a:pt x="8506" y="10691"/>
                    <a:pt x="9147" y="10332"/>
                    <a:pt x="9743" y="9759"/>
                  </a:cubicBezTo>
                  <a:cubicBezTo>
                    <a:pt x="11086" y="8471"/>
                    <a:pt x="12197" y="6110"/>
                    <a:pt x="12197" y="4403"/>
                  </a:cubicBezTo>
                  <a:cubicBezTo>
                    <a:pt x="12197" y="1936"/>
                    <a:pt x="10720" y="449"/>
                    <a:pt x="9332" y="89"/>
                  </a:cubicBezTo>
                  <a:cubicBezTo>
                    <a:pt x="9095" y="27"/>
                    <a:pt x="8845" y="1"/>
                    <a:pt x="8593" y="1"/>
                  </a:cubicBezTo>
                  <a:close/>
                </a:path>
              </a:pathLst>
            </a:custGeom>
            <a:solidFill>
              <a:srgbClr val="CBD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3057259" y="2853015"/>
              <a:ext cx="255218" cy="280103"/>
            </a:xfrm>
            <a:custGeom>
              <a:avLst/>
              <a:gdLst/>
              <a:ahLst/>
              <a:cxnLst/>
              <a:rect l="l" t="t" r="r" b="b"/>
              <a:pathLst>
                <a:path w="9743" h="10693" extrusionOk="0">
                  <a:moveTo>
                    <a:pt x="3592" y="1"/>
                  </a:moveTo>
                  <a:cubicBezTo>
                    <a:pt x="3342" y="1"/>
                    <a:pt x="3095" y="26"/>
                    <a:pt x="2862" y="86"/>
                  </a:cubicBezTo>
                  <a:cubicBezTo>
                    <a:pt x="1474" y="446"/>
                    <a:pt x="0" y="1937"/>
                    <a:pt x="0" y="4401"/>
                  </a:cubicBezTo>
                  <a:cubicBezTo>
                    <a:pt x="0" y="6868"/>
                    <a:pt x="2313" y="10692"/>
                    <a:pt x="4301" y="10692"/>
                  </a:cubicBezTo>
                  <a:cubicBezTo>
                    <a:pt x="4674" y="10692"/>
                    <a:pt x="5044" y="10638"/>
                    <a:pt x="5401" y="10531"/>
                  </a:cubicBezTo>
                  <a:cubicBezTo>
                    <a:pt x="5627" y="10463"/>
                    <a:pt x="5862" y="10429"/>
                    <a:pt x="6096" y="10429"/>
                  </a:cubicBezTo>
                  <a:cubicBezTo>
                    <a:pt x="6331" y="10429"/>
                    <a:pt x="6566" y="10463"/>
                    <a:pt x="6792" y="10531"/>
                  </a:cubicBezTo>
                  <a:cubicBezTo>
                    <a:pt x="7148" y="10638"/>
                    <a:pt x="7519" y="10692"/>
                    <a:pt x="7892" y="10692"/>
                  </a:cubicBezTo>
                  <a:cubicBezTo>
                    <a:pt x="8506" y="10692"/>
                    <a:pt x="9146" y="10333"/>
                    <a:pt x="9743" y="9760"/>
                  </a:cubicBezTo>
                  <a:lnTo>
                    <a:pt x="9739" y="9760"/>
                  </a:lnTo>
                  <a:cubicBezTo>
                    <a:pt x="8995" y="9892"/>
                    <a:pt x="8328" y="9947"/>
                    <a:pt x="7732" y="9947"/>
                  </a:cubicBezTo>
                  <a:cubicBezTo>
                    <a:pt x="7009" y="9947"/>
                    <a:pt x="6391" y="9866"/>
                    <a:pt x="5867" y="9740"/>
                  </a:cubicBezTo>
                  <a:cubicBezTo>
                    <a:pt x="4304" y="9356"/>
                    <a:pt x="3143" y="8047"/>
                    <a:pt x="2951" y="6450"/>
                  </a:cubicBezTo>
                  <a:cubicBezTo>
                    <a:pt x="2464" y="2454"/>
                    <a:pt x="5075" y="1293"/>
                    <a:pt x="5075" y="1293"/>
                  </a:cubicBezTo>
                  <a:cubicBezTo>
                    <a:pt x="5445" y="1460"/>
                    <a:pt x="5836" y="1503"/>
                    <a:pt x="6142" y="1503"/>
                  </a:cubicBezTo>
                  <a:cubicBezTo>
                    <a:pt x="6470" y="1503"/>
                    <a:pt x="6700" y="1454"/>
                    <a:pt x="6700" y="1454"/>
                  </a:cubicBezTo>
                  <a:cubicBezTo>
                    <a:pt x="6151" y="905"/>
                    <a:pt x="6881" y="275"/>
                    <a:pt x="6881" y="275"/>
                  </a:cubicBezTo>
                  <a:lnTo>
                    <a:pt x="6881" y="275"/>
                  </a:lnTo>
                  <a:cubicBezTo>
                    <a:pt x="6622" y="319"/>
                    <a:pt x="6360" y="341"/>
                    <a:pt x="6097" y="341"/>
                  </a:cubicBezTo>
                  <a:cubicBezTo>
                    <a:pt x="5700" y="341"/>
                    <a:pt x="5303" y="290"/>
                    <a:pt x="4918" y="189"/>
                  </a:cubicBezTo>
                  <a:cubicBezTo>
                    <a:pt x="4514" y="85"/>
                    <a:pt x="4049" y="1"/>
                    <a:pt x="3592" y="1"/>
                  </a:cubicBezTo>
                  <a:close/>
                </a:path>
              </a:pathLst>
            </a:custGeom>
            <a:solidFill>
              <a:srgbClr val="BFCC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3236774" y="2752426"/>
              <a:ext cx="160261" cy="88618"/>
            </a:xfrm>
            <a:custGeom>
              <a:avLst/>
              <a:gdLst/>
              <a:ahLst/>
              <a:cxnLst/>
              <a:rect l="l" t="t" r="r" b="b"/>
              <a:pathLst>
                <a:path w="6118" h="3383" extrusionOk="0">
                  <a:moveTo>
                    <a:pt x="2902" y="1"/>
                  </a:moveTo>
                  <a:cubicBezTo>
                    <a:pt x="2769" y="1"/>
                    <a:pt x="2631" y="6"/>
                    <a:pt x="2489" y="16"/>
                  </a:cubicBezTo>
                  <a:cubicBezTo>
                    <a:pt x="714" y="150"/>
                    <a:pt x="25" y="2210"/>
                    <a:pt x="1" y="2275"/>
                  </a:cubicBezTo>
                  <a:cubicBezTo>
                    <a:pt x="28" y="2261"/>
                    <a:pt x="52" y="2251"/>
                    <a:pt x="83" y="2244"/>
                  </a:cubicBezTo>
                  <a:cubicBezTo>
                    <a:pt x="107" y="2239"/>
                    <a:pt x="132" y="2236"/>
                    <a:pt x="159" y="2236"/>
                  </a:cubicBezTo>
                  <a:cubicBezTo>
                    <a:pt x="721" y="2236"/>
                    <a:pt x="1851" y="3382"/>
                    <a:pt x="3176" y="3382"/>
                  </a:cubicBezTo>
                  <a:cubicBezTo>
                    <a:pt x="3435" y="3382"/>
                    <a:pt x="3702" y="3339"/>
                    <a:pt x="3972" y="3234"/>
                  </a:cubicBezTo>
                  <a:cubicBezTo>
                    <a:pt x="5775" y="2539"/>
                    <a:pt x="6118" y="154"/>
                    <a:pt x="6118" y="154"/>
                  </a:cubicBezTo>
                  <a:lnTo>
                    <a:pt x="6118" y="154"/>
                  </a:lnTo>
                  <a:cubicBezTo>
                    <a:pt x="5902" y="294"/>
                    <a:pt x="5678" y="344"/>
                    <a:pt x="5433" y="344"/>
                  </a:cubicBezTo>
                  <a:cubicBezTo>
                    <a:pt x="4796" y="344"/>
                    <a:pt x="4019" y="1"/>
                    <a:pt x="2902" y="1"/>
                  </a:cubicBez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3236879" y="2752426"/>
              <a:ext cx="160156" cy="59594"/>
            </a:xfrm>
            <a:custGeom>
              <a:avLst/>
              <a:gdLst/>
              <a:ahLst/>
              <a:cxnLst/>
              <a:rect l="l" t="t" r="r" b="b"/>
              <a:pathLst>
                <a:path w="6114" h="2275" extrusionOk="0">
                  <a:moveTo>
                    <a:pt x="2900" y="1"/>
                  </a:moveTo>
                  <a:cubicBezTo>
                    <a:pt x="2768" y="1"/>
                    <a:pt x="2630" y="6"/>
                    <a:pt x="2488" y="16"/>
                  </a:cubicBezTo>
                  <a:cubicBezTo>
                    <a:pt x="710" y="150"/>
                    <a:pt x="21" y="2210"/>
                    <a:pt x="0" y="2275"/>
                  </a:cubicBezTo>
                  <a:lnTo>
                    <a:pt x="79" y="2244"/>
                  </a:lnTo>
                  <a:cubicBezTo>
                    <a:pt x="459" y="2097"/>
                    <a:pt x="2125" y="1487"/>
                    <a:pt x="3478" y="1487"/>
                  </a:cubicBezTo>
                  <a:cubicBezTo>
                    <a:pt x="5020" y="1487"/>
                    <a:pt x="6113" y="154"/>
                    <a:pt x="6114" y="154"/>
                  </a:cubicBezTo>
                  <a:lnTo>
                    <a:pt x="6114" y="154"/>
                  </a:lnTo>
                  <a:cubicBezTo>
                    <a:pt x="5898" y="294"/>
                    <a:pt x="5674" y="344"/>
                    <a:pt x="5429" y="344"/>
                  </a:cubicBezTo>
                  <a:cubicBezTo>
                    <a:pt x="4792" y="344"/>
                    <a:pt x="4016" y="1"/>
                    <a:pt x="2900" y="1"/>
                  </a:cubicBezTo>
                  <a:close/>
                </a:path>
              </a:pathLst>
            </a:custGeom>
            <a:solidFill>
              <a:srgbClr val="AA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3302314" y="2908706"/>
              <a:ext cx="45186" cy="64335"/>
            </a:xfrm>
            <a:custGeom>
              <a:avLst/>
              <a:gdLst/>
              <a:ahLst/>
              <a:cxnLst/>
              <a:rect l="l" t="t" r="r" b="b"/>
              <a:pathLst>
                <a:path w="1725" h="2456" extrusionOk="0">
                  <a:moveTo>
                    <a:pt x="794" y="0"/>
                  </a:moveTo>
                  <a:cubicBezTo>
                    <a:pt x="776" y="0"/>
                    <a:pt x="758" y="1"/>
                    <a:pt x="741" y="3"/>
                  </a:cubicBezTo>
                  <a:cubicBezTo>
                    <a:pt x="302" y="44"/>
                    <a:pt x="0" y="630"/>
                    <a:pt x="69" y="1308"/>
                  </a:cubicBezTo>
                  <a:cubicBezTo>
                    <a:pt x="131" y="1956"/>
                    <a:pt x="512" y="2456"/>
                    <a:pt x="931" y="2456"/>
                  </a:cubicBezTo>
                  <a:cubicBezTo>
                    <a:pt x="948" y="2456"/>
                    <a:pt x="966" y="2455"/>
                    <a:pt x="984" y="2453"/>
                  </a:cubicBezTo>
                  <a:cubicBezTo>
                    <a:pt x="1422" y="2412"/>
                    <a:pt x="1724" y="1826"/>
                    <a:pt x="1655" y="1151"/>
                  </a:cubicBezTo>
                  <a:cubicBezTo>
                    <a:pt x="1590" y="500"/>
                    <a:pt x="1212" y="0"/>
                    <a:pt x="794" y="0"/>
                  </a:cubicBezTo>
                  <a:close/>
                </a:path>
              </a:pathLst>
            </a:custGeom>
            <a:solidFill>
              <a:srgbClr val="E8E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3050527" y="2846283"/>
              <a:ext cx="332860" cy="293567"/>
            </a:xfrm>
            <a:custGeom>
              <a:avLst/>
              <a:gdLst/>
              <a:ahLst/>
              <a:cxnLst/>
              <a:rect l="l" t="t" r="r" b="b"/>
              <a:pathLst>
                <a:path w="12707" h="11207" extrusionOk="0">
                  <a:moveTo>
                    <a:pt x="3855" y="0"/>
                  </a:moveTo>
                  <a:cubicBezTo>
                    <a:pt x="3565" y="0"/>
                    <a:pt x="3298" y="32"/>
                    <a:pt x="3053" y="97"/>
                  </a:cubicBezTo>
                  <a:cubicBezTo>
                    <a:pt x="2255" y="302"/>
                    <a:pt x="1511" y="823"/>
                    <a:pt x="960" y="1560"/>
                  </a:cubicBezTo>
                  <a:cubicBezTo>
                    <a:pt x="333" y="2400"/>
                    <a:pt x="0" y="3472"/>
                    <a:pt x="0" y="4658"/>
                  </a:cubicBezTo>
                  <a:cubicBezTo>
                    <a:pt x="0" y="5891"/>
                    <a:pt x="555" y="7505"/>
                    <a:pt x="1446" y="8869"/>
                  </a:cubicBezTo>
                  <a:cubicBezTo>
                    <a:pt x="2416" y="10353"/>
                    <a:pt x="3550" y="11206"/>
                    <a:pt x="4558" y="11206"/>
                  </a:cubicBezTo>
                  <a:cubicBezTo>
                    <a:pt x="4955" y="11206"/>
                    <a:pt x="5349" y="11148"/>
                    <a:pt x="5733" y="11035"/>
                  </a:cubicBezTo>
                  <a:cubicBezTo>
                    <a:pt x="5935" y="10973"/>
                    <a:pt x="6144" y="10943"/>
                    <a:pt x="6353" y="10943"/>
                  </a:cubicBezTo>
                  <a:cubicBezTo>
                    <a:pt x="6562" y="10943"/>
                    <a:pt x="6772" y="10973"/>
                    <a:pt x="6974" y="11035"/>
                  </a:cubicBezTo>
                  <a:cubicBezTo>
                    <a:pt x="7358" y="11148"/>
                    <a:pt x="7752" y="11206"/>
                    <a:pt x="8153" y="11206"/>
                  </a:cubicBezTo>
                  <a:cubicBezTo>
                    <a:pt x="9157" y="11206"/>
                    <a:pt x="10291" y="10353"/>
                    <a:pt x="11261" y="8869"/>
                  </a:cubicBezTo>
                  <a:cubicBezTo>
                    <a:pt x="12155" y="7505"/>
                    <a:pt x="12707" y="5891"/>
                    <a:pt x="12707" y="4658"/>
                  </a:cubicBezTo>
                  <a:cubicBezTo>
                    <a:pt x="12707" y="3774"/>
                    <a:pt x="12529" y="2965"/>
                    <a:pt x="12172" y="2252"/>
                  </a:cubicBezTo>
                  <a:cubicBezTo>
                    <a:pt x="12127" y="2161"/>
                    <a:pt x="12037" y="2110"/>
                    <a:pt x="11944" y="2110"/>
                  </a:cubicBezTo>
                  <a:cubicBezTo>
                    <a:pt x="11905" y="2110"/>
                    <a:pt x="11864" y="2120"/>
                    <a:pt x="11826" y="2139"/>
                  </a:cubicBezTo>
                  <a:cubicBezTo>
                    <a:pt x="11699" y="2201"/>
                    <a:pt x="11648" y="2355"/>
                    <a:pt x="11710" y="2482"/>
                  </a:cubicBezTo>
                  <a:cubicBezTo>
                    <a:pt x="12028" y="3123"/>
                    <a:pt x="12193" y="3856"/>
                    <a:pt x="12193" y="4658"/>
                  </a:cubicBezTo>
                  <a:cubicBezTo>
                    <a:pt x="12193" y="5795"/>
                    <a:pt x="11668" y="7303"/>
                    <a:pt x="10829" y="8588"/>
                  </a:cubicBezTo>
                  <a:cubicBezTo>
                    <a:pt x="9965" y="9908"/>
                    <a:pt x="8965" y="10692"/>
                    <a:pt x="8149" y="10692"/>
                  </a:cubicBezTo>
                  <a:cubicBezTo>
                    <a:pt x="7800" y="10692"/>
                    <a:pt x="7453" y="10641"/>
                    <a:pt x="7121" y="10542"/>
                  </a:cubicBezTo>
                  <a:cubicBezTo>
                    <a:pt x="6871" y="10466"/>
                    <a:pt x="6611" y="10429"/>
                    <a:pt x="6352" y="10429"/>
                  </a:cubicBezTo>
                  <a:cubicBezTo>
                    <a:pt x="6092" y="10429"/>
                    <a:pt x="5833" y="10466"/>
                    <a:pt x="5582" y="10542"/>
                  </a:cubicBezTo>
                  <a:cubicBezTo>
                    <a:pt x="5250" y="10641"/>
                    <a:pt x="4904" y="10692"/>
                    <a:pt x="4554" y="10692"/>
                  </a:cubicBezTo>
                  <a:cubicBezTo>
                    <a:pt x="3739" y="10692"/>
                    <a:pt x="2735" y="9908"/>
                    <a:pt x="1875" y="8588"/>
                  </a:cubicBezTo>
                  <a:cubicBezTo>
                    <a:pt x="1035" y="7303"/>
                    <a:pt x="511" y="5795"/>
                    <a:pt x="511" y="4658"/>
                  </a:cubicBezTo>
                  <a:cubicBezTo>
                    <a:pt x="511" y="3585"/>
                    <a:pt x="809" y="2619"/>
                    <a:pt x="1371" y="1865"/>
                  </a:cubicBezTo>
                  <a:cubicBezTo>
                    <a:pt x="1844" y="1234"/>
                    <a:pt x="2505" y="768"/>
                    <a:pt x="3180" y="594"/>
                  </a:cubicBezTo>
                  <a:cubicBezTo>
                    <a:pt x="3382" y="542"/>
                    <a:pt x="3608" y="516"/>
                    <a:pt x="3856" y="516"/>
                  </a:cubicBezTo>
                  <a:cubicBezTo>
                    <a:pt x="4231" y="516"/>
                    <a:pt x="4653" y="575"/>
                    <a:pt x="5110" y="693"/>
                  </a:cubicBezTo>
                  <a:cubicBezTo>
                    <a:pt x="5192" y="717"/>
                    <a:pt x="5274" y="738"/>
                    <a:pt x="5360" y="751"/>
                  </a:cubicBezTo>
                  <a:cubicBezTo>
                    <a:pt x="5375" y="754"/>
                    <a:pt x="5390" y="755"/>
                    <a:pt x="5404" y="755"/>
                  </a:cubicBezTo>
                  <a:cubicBezTo>
                    <a:pt x="5524" y="755"/>
                    <a:pt x="5630" y="671"/>
                    <a:pt x="5654" y="552"/>
                  </a:cubicBezTo>
                  <a:cubicBezTo>
                    <a:pt x="5682" y="415"/>
                    <a:pt x="5596" y="282"/>
                    <a:pt x="5462" y="251"/>
                  </a:cubicBezTo>
                  <a:cubicBezTo>
                    <a:pt x="5387" y="234"/>
                    <a:pt x="5312" y="217"/>
                    <a:pt x="5236" y="196"/>
                  </a:cubicBezTo>
                  <a:cubicBezTo>
                    <a:pt x="4734" y="67"/>
                    <a:pt x="4272" y="0"/>
                    <a:pt x="3855" y="0"/>
                  </a:cubicBezTo>
                  <a:close/>
                </a:path>
              </a:pathLst>
            </a:custGeom>
            <a:solidFill>
              <a:srgbClr val="4962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3224855" y="2846335"/>
              <a:ext cx="132966" cy="48356"/>
            </a:xfrm>
            <a:custGeom>
              <a:avLst/>
              <a:gdLst/>
              <a:ahLst/>
              <a:cxnLst/>
              <a:rect l="l" t="t" r="r" b="b"/>
              <a:pathLst>
                <a:path w="5076" h="1846" extrusionOk="0">
                  <a:moveTo>
                    <a:pt x="2195" y="0"/>
                  </a:moveTo>
                  <a:cubicBezTo>
                    <a:pt x="1777" y="0"/>
                    <a:pt x="1314" y="66"/>
                    <a:pt x="812" y="198"/>
                  </a:cubicBezTo>
                  <a:cubicBezTo>
                    <a:pt x="627" y="246"/>
                    <a:pt x="439" y="280"/>
                    <a:pt x="250" y="304"/>
                  </a:cubicBezTo>
                  <a:cubicBezTo>
                    <a:pt x="103" y="317"/>
                    <a:pt x="0" y="448"/>
                    <a:pt x="17" y="592"/>
                  </a:cubicBezTo>
                  <a:cubicBezTo>
                    <a:pt x="33" y="721"/>
                    <a:pt x="143" y="818"/>
                    <a:pt x="270" y="818"/>
                  </a:cubicBezTo>
                  <a:cubicBezTo>
                    <a:pt x="284" y="818"/>
                    <a:pt x="298" y="817"/>
                    <a:pt x="312" y="814"/>
                  </a:cubicBezTo>
                  <a:cubicBezTo>
                    <a:pt x="524" y="787"/>
                    <a:pt x="733" y="749"/>
                    <a:pt x="942" y="694"/>
                  </a:cubicBezTo>
                  <a:cubicBezTo>
                    <a:pt x="1398" y="576"/>
                    <a:pt x="1821" y="516"/>
                    <a:pt x="2197" y="516"/>
                  </a:cubicBezTo>
                  <a:cubicBezTo>
                    <a:pt x="2443" y="516"/>
                    <a:pt x="2669" y="542"/>
                    <a:pt x="2868" y="595"/>
                  </a:cubicBezTo>
                  <a:cubicBezTo>
                    <a:pt x="3506" y="760"/>
                    <a:pt x="4112" y="1164"/>
                    <a:pt x="4582" y="1740"/>
                  </a:cubicBezTo>
                  <a:cubicBezTo>
                    <a:pt x="4631" y="1809"/>
                    <a:pt x="4709" y="1845"/>
                    <a:pt x="4787" y="1845"/>
                  </a:cubicBezTo>
                  <a:cubicBezTo>
                    <a:pt x="4844" y="1845"/>
                    <a:pt x="4901" y="1826"/>
                    <a:pt x="4948" y="1788"/>
                  </a:cubicBezTo>
                  <a:cubicBezTo>
                    <a:pt x="5065" y="1695"/>
                    <a:pt x="5075" y="1527"/>
                    <a:pt x="4979" y="1417"/>
                  </a:cubicBezTo>
                  <a:cubicBezTo>
                    <a:pt x="4441" y="756"/>
                    <a:pt x="3739" y="287"/>
                    <a:pt x="2998" y="95"/>
                  </a:cubicBezTo>
                  <a:cubicBezTo>
                    <a:pt x="2753" y="32"/>
                    <a:pt x="2485" y="0"/>
                    <a:pt x="2195" y="0"/>
                  </a:cubicBezTo>
                  <a:close/>
                </a:path>
              </a:pathLst>
            </a:custGeom>
            <a:solidFill>
              <a:srgbClr val="4962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3176630" y="2745694"/>
              <a:ext cx="227399" cy="153843"/>
            </a:xfrm>
            <a:custGeom>
              <a:avLst/>
              <a:gdLst/>
              <a:ahLst/>
              <a:cxnLst/>
              <a:rect l="l" t="t" r="r" b="b"/>
              <a:pathLst>
                <a:path w="8681" h="5873" extrusionOk="0">
                  <a:moveTo>
                    <a:pt x="5211" y="0"/>
                  </a:moveTo>
                  <a:cubicBezTo>
                    <a:pt x="5062" y="0"/>
                    <a:pt x="4913" y="6"/>
                    <a:pt x="4764" y="16"/>
                  </a:cubicBezTo>
                  <a:cubicBezTo>
                    <a:pt x="3952" y="78"/>
                    <a:pt x="3222" y="524"/>
                    <a:pt x="2657" y="1302"/>
                  </a:cubicBezTo>
                  <a:cubicBezTo>
                    <a:pt x="2410" y="1644"/>
                    <a:pt x="2211" y="2018"/>
                    <a:pt x="2064" y="2415"/>
                  </a:cubicBezTo>
                  <a:lnTo>
                    <a:pt x="1389" y="3443"/>
                  </a:lnTo>
                  <a:cubicBezTo>
                    <a:pt x="1282" y="3111"/>
                    <a:pt x="1149" y="2789"/>
                    <a:pt x="995" y="2480"/>
                  </a:cubicBezTo>
                  <a:cubicBezTo>
                    <a:pt x="940" y="2388"/>
                    <a:pt x="859" y="2350"/>
                    <a:pt x="778" y="2350"/>
                  </a:cubicBezTo>
                  <a:cubicBezTo>
                    <a:pt x="609" y="2350"/>
                    <a:pt x="444" y="2519"/>
                    <a:pt x="539" y="2720"/>
                  </a:cubicBezTo>
                  <a:cubicBezTo>
                    <a:pt x="936" y="3543"/>
                    <a:pt x="1180" y="4434"/>
                    <a:pt x="1258" y="5345"/>
                  </a:cubicBezTo>
                  <a:cubicBezTo>
                    <a:pt x="1080" y="5328"/>
                    <a:pt x="906" y="5283"/>
                    <a:pt x="741" y="5215"/>
                  </a:cubicBezTo>
                  <a:cubicBezTo>
                    <a:pt x="570" y="5136"/>
                    <a:pt x="515" y="5057"/>
                    <a:pt x="515" y="5040"/>
                  </a:cubicBezTo>
                  <a:cubicBezTo>
                    <a:pt x="515" y="4896"/>
                    <a:pt x="402" y="4783"/>
                    <a:pt x="258" y="4783"/>
                  </a:cubicBezTo>
                  <a:cubicBezTo>
                    <a:pt x="117" y="4783"/>
                    <a:pt x="1" y="4896"/>
                    <a:pt x="1" y="5040"/>
                  </a:cubicBezTo>
                  <a:cubicBezTo>
                    <a:pt x="1" y="5191"/>
                    <a:pt x="69" y="5475"/>
                    <a:pt x="529" y="5681"/>
                  </a:cubicBezTo>
                  <a:cubicBezTo>
                    <a:pt x="799" y="5804"/>
                    <a:pt x="1159" y="5873"/>
                    <a:pt x="1536" y="5873"/>
                  </a:cubicBezTo>
                  <a:cubicBezTo>
                    <a:pt x="1913" y="5873"/>
                    <a:pt x="2269" y="5804"/>
                    <a:pt x="2544" y="5681"/>
                  </a:cubicBezTo>
                  <a:cubicBezTo>
                    <a:pt x="3003" y="5475"/>
                    <a:pt x="3068" y="5191"/>
                    <a:pt x="3068" y="5040"/>
                  </a:cubicBezTo>
                  <a:cubicBezTo>
                    <a:pt x="3068" y="4896"/>
                    <a:pt x="2955" y="4783"/>
                    <a:pt x="2811" y="4783"/>
                  </a:cubicBezTo>
                  <a:cubicBezTo>
                    <a:pt x="2670" y="4783"/>
                    <a:pt x="2554" y="4896"/>
                    <a:pt x="2554" y="5040"/>
                  </a:cubicBezTo>
                  <a:cubicBezTo>
                    <a:pt x="2554" y="5057"/>
                    <a:pt x="2502" y="5136"/>
                    <a:pt x="2331" y="5215"/>
                  </a:cubicBezTo>
                  <a:cubicBezTo>
                    <a:pt x="2153" y="5290"/>
                    <a:pt x="1964" y="5335"/>
                    <a:pt x="1772" y="5349"/>
                  </a:cubicBezTo>
                  <a:cubicBezTo>
                    <a:pt x="1742" y="4927"/>
                    <a:pt x="1673" y="4506"/>
                    <a:pt x="1574" y="4094"/>
                  </a:cubicBezTo>
                  <a:lnTo>
                    <a:pt x="2461" y="2748"/>
                  </a:lnTo>
                  <a:cubicBezTo>
                    <a:pt x="2520" y="2754"/>
                    <a:pt x="2581" y="2768"/>
                    <a:pt x="2636" y="2796"/>
                  </a:cubicBezTo>
                  <a:cubicBezTo>
                    <a:pt x="2842" y="2885"/>
                    <a:pt x="3040" y="2991"/>
                    <a:pt x="3232" y="3107"/>
                  </a:cubicBezTo>
                  <a:cubicBezTo>
                    <a:pt x="3832" y="3454"/>
                    <a:pt x="4603" y="3896"/>
                    <a:pt x="5467" y="3896"/>
                  </a:cubicBezTo>
                  <a:cubicBezTo>
                    <a:pt x="5772" y="3896"/>
                    <a:pt x="6077" y="3841"/>
                    <a:pt x="6361" y="3728"/>
                  </a:cubicBezTo>
                  <a:cubicBezTo>
                    <a:pt x="8280" y="2988"/>
                    <a:pt x="8653" y="548"/>
                    <a:pt x="8667" y="445"/>
                  </a:cubicBezTo>
                  <a:cubicBezTo>
                    <a:pt x="8681" y="345"/>
                    <a:pt x="8636" y="249"/>
                    <a:pt x="8554" y="195"/>
                  </a:cubicBezTo>
                  <a:cubicBezTo>
                    <a:pt x="8511" y="167"/>
                    <a:pt x="8462" y="154"/>
                    <a:pt x="8414" y="154"/>
                  </a:cubicBezTo>
                  <a:cubicBezTo>
                    <a:pt x="8366" y="154"/>
                    <a:pt x="8318" y="167"/>
                    <a:pt x="8277" y="195"/>
                  </a:cubicBezTo>
                  <a:cubicBezTo>
                    <a:pt x="8108" y="302"/>
                    <a:pt x="7930" y="343"/>
                    <a:pt x="7728" y="343"/>
                  </a:cubicBezTo>
                  <a:cubicBezTo>
                    <a:pt x="7485" y="343"/>
                    <a:pt x="7206" y="285"/>
                    <a:pt x="6865" y="212"/>
                  </a:cubicBezTo>
                  <a:lnTo>
                    <a:pt x="6700" y="178"/>
                  </a:lnTo>
                  <a:cubicBezTo>
                    <a:pt x="6683" y="175"/>
                    <a:pt x="6666" y="173"/>
                    <a:pt x="6649" y="173"/>
                  </a:cubicBezTo>
                  <a:cubicBezTo>
                    <a:pt x="6365" y="173"/>
                    <a:pt x="6293" y="603"/>
                    <a:pt x="6594" y="681"/>
                  </a:cubicBezTo>
                  <a:lnTo>
                    <a:pt x="6758" y="716"/>
                  </a:lnTo>
                  <a:cubicBezTo>
                    <a:pt x="7104" y="788"/>
                    <a:pt x="7425" y="855"/>
                    <a:pt x="7729" y="855"/>
                  </a:cubicBezTo>
                  <a:cubicBezTo>
                    <a:pt x="7840" y="855"/>
                    <a:pt x="7950" y="846"/>
                    <a:pt x="8057" y="825"/>
                  </a:cubicBezTo>
                  <a:lnTo>
                    <a:pt x="8057" y="825"/>
                  </a:lnTo>
                  <a:cubicBezTo>
                    <a:pt x="7865" y="1517"/>
                    <a:pt x="7358" y="2796"/>
                    <a:pt x="6176" y="3251"/>
                  </a:cubicBezTo>
                  <a:cubicBezTo>
                    <a:pt x="5936" y="3344"/>
                    <a:pt x="5700" y="3383"/>
                    <a:pt x="5469" y="3383"/>
                  </a:cubicBezTo>
                  <a:cubicBezTo>
                    <a:pt x="4739" y="3383"/>
                    <a:pt x="4062" y="2993"/>
                    <a:pt x="3489" y="2665"/>
                  </a:cubicBezTo>
                  <a:cubicBezTo>
                    <a:pt x="3188" y="2491"/>
                    <a:pt x="2920" y="2336"/>
                    <a:pt x="2684" y="2271"/>
                  </a:cubicBezTo>
                  <a:cubicBezTo>
                    <a:pt x="2951" y="1702"/>
                    <a:pt x="3613" y="620"/>
                    <a:pt x="4805" y="527"/>
                  </a:cubicBezTo>
                  <a:cubicBezTo>
                    <a:pt x="4937" y="518"/>
                    <a:pt x="5069" y="513"/>
                    <a:pt x="5200" y="513"/>
                  </a:cubicBezTo>
                  <a:cubicBezTo>
                    <a:pt x="5421" y="513"/>
                    <a:pt x="5642" y="527"/>
                    <a:pt x="5861" y="554"/>
                  </a:cubicBezTo>
                  <a:cubicBezTo>
                    <a:pt x="5875" y="557"/>
                    <a:pt x="5889" y="558"/>
                    <a:pt x="5904" y="558"/>
                  </a:cubicBezTo>
                  <a:cubicBezTo>
                    <a:pt x="6031" y="558"/>
                    <a:pt x="6143" y="464"/>
                    <a:pt x="6159" y="332"/>
                  </a:cubicBezTo>
                  <a:cubicBezTo>
                    <a:pt x="6176" y="188"/>
                    <a:pt x="6066" y="54"/>
                    <a:pt x="5922" y="44"/>
                  </a:cubicBezTo>
                  <a:cubicBezTo>
                    <a:pt x="5686" y="14"/>
                    <a:pt x="5449" y="0"/>
                    <a:pt x="5211" y="0"/>
                  </a:cubicBezTo>
                  <a:close/>
                </a:path>
              </a:pathLst>
            </a:custGeom>
            <a:solidFill>
              <a:srgbClr val="4962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17"/>
          <p:cNvGrpSpPr/>
          <p:nvPr/>
        </p:nvGrpSpPr>
        <p:grpSpPr>
          <a:xfrm>
            <a:off x="2363627" y="2564695"/>
            <a:ext cx="389860" cy="389782"/>
            <a:chOff x="2486628" y="2743153"/>
            <a:chExt cx="389860" cy="389782"/>
          </a:xfrm>
        </p:grpSpPr>
        <p:sp>
          <p:nvSpPr>
            <p:cNvPr id="229" name="Google Shape;229;p17"/>
            <p:cNvSpPr/>
            <p:nvPr/>
          </p:nvSpPr>
          <p:spPr>
            <a:xfrm>
              <a:off x="2492810" y="2749257"/>
              <a:ext cx="287281" cy="287281"/>
            </a:xfrm>
            <a:custGeom>
              <a:avLst/>
              <a:gdLst/>
              <a:ahLst/>
              <a:cxnLst/>
              <a:rect l="l" t="t" r="r" b="b"/>
              <a:pathLst>
                <a:path w="10967" h="10967" extrusionOk="0">
                  <a:moveTo>
                    <a:pt x="5144" y="0"/>
                  </a:moveTo>
                  <a:cubicBezTo>
                    <a:pt x="4908" y="0"/>
                    <a:pt x="4702" y="168"/>
                    <a:pt x="4658" y="401"/>
                  </a:cubicBezTo>
                  <a:lnTo>
                    <a:pt x="4407" y="1645"/>
                  </a:lnTo>
                  <a:cubicBezTo>
                    <a:pt x="4102" y="1731"/>
                    <a:pt x="3808" y="1851"/>
                    <a:pt x="3530" y="2009"/>
                  </a:cubicBezTo>
                  <a:lnTo>
                    <a:pt x="2475" y="1306"/>
                  </a:lnTo>
                  <a:cubicBezTo>
                    <a:pt x="2390" y="1249"/>
                    <a:pt x="2293" y="1221"/>
                    <a:pt x="2197" y="1221"/>
                  </a:cubicBezTo>
                  <a:cubicBezTo>
                    <a:pt x="2068" y="1221"/>
                    <a:pt x="1940" y="1271"/>
                    <a:pt x="1844" y="1368"/>
                  </a:cubicBezTo>
                  <a:lnTo>
                    <a:pt x="1364" y="1847"/>
                  </a:lnTo>
                  <a:cubicBezTo>
                    <a:pt x="1196" y="2015"/>
                    <a:pt x="1172" y="2276"/>
                    <a:pt x="1303" y="2475"/>
                  </a:cubicBezTo>
                  <a:lnTo>
                    <a:pt x="2005" y="3530"/>
                  </a:lnTo>
                  <a:cubicBezTo>
                    <a:pt x="1851" y="3808"/>
                    <a:pt x="1728" y="4102"/>
                    <a:pt x="1642" y="4407"/>
                  </a:cubicBezTo>
                  <a:lnTo>
                    <a:pt x="401" y="4657"/>
                  </a:lnTo>
                  <a:cubicBezTo>
                    <a:pt x="168" y="4702"/>
                    <a:pt x="1" y="4908"/>
                    <a:pt x="1" y="5144"/>
                  </a:cubicBezTo>
                  <a:lnTo>
                    <a:pt x="1" y="5823"/>
                  </a:lnTo>
                  <a:cubicBezTo>
                    <a:pt x="1" y="6059"/>
                    <a:pt x="168" y="6265"/>
                    <a:pt x="401" y="6313"/>
                  </a:cubicBezTo>
                  <a:lnTo>
                    <a:pt x="1642" y="6559"/>
                  </a:lnTo>
                  <a:cubicBezTo>
                    <a:pt x="1728" y="6864"/>
                    <a:pt x="1851" y="7159"/>
                    <a:pt x="2005" y="7437"/>
                  </a:cubicBezTo>
                  <a:lnTo>
                    <a:pt x="1303" y="8492"/>
                  </a:lnTo>
                  <a:cubicBezTo>
                    <a:pt x="1172" y="8691"/>
                    <a:pt x="1196" y="8951"/>
                    <a:pt x="1364" y="9123"/>
                  </a:cubicBezTo>
                  <a:lnTo>
                    <a:pt x="1844" y="9602"/>
                  </a:lnTo>
                  <a:cubicBezTo>
                    <a:pt x="1941" y="9697"/>
                    <a:pt x="2069" y="9746"/>
                    <a:pt x="2198" y="9746"/>
                  </a:cubicBezTo>
                  <a:cubicBezTo>
                    <a:pt x="2294" y="9746"/>
                    <a:pt x="2390" y="9719"/>
                    <a:pt x="2475" y="9664"/>
                  </a:cubicBezTo>
                  <a:lnTo>
                    <a:pt x="3530" y="8958"/>
                  </a:lnTo>
                  <a:cubicBezTo>
                    <a:pt x="3808" y="9116"/>
                    <a:pt x="4099" y="9239"/>
                    <a:pt x="4407" y="9325"/>
                  </a:cubicBezTo>
                  <a:lnTo>
                    <a:pt x="4654" y="10565"/>
                  </a:lnTo>
                  <a:cubicBezTo>
                    <a:pt x="4702" y="10798"/>
                    <a:pt x="4908" y="10966"/>
                    <a:pt x="5144" y="10966"/>
                  </a:cubicBezTo>
                  <a:lnTo>
                    <a:pt x="5823" y="10966"/>
                  </a:lnTo>
                  <a:cubicBezTo>
                    <a:pt x="6059" y="10966"/>
                    <a:pt x="6265" y="10798"/>
                    <a:pt x="6309" y="10565"/>
                  </a:cubicBezTo>
                  <a:lnTo>
                    <a:pt x="6559" y="9325"/>
                  </a:lnTo>
                  <a:cubicBezTo>
                    <a:pt x="6864" y="9239"/>
                    <a:pt x="7159" y="9116"/>
                    <a:pt x="7437" y="8958"/>
                  </a:cubicBezTo>
                  <a:lnTo>
                    <a:pt x="8492" y="9664"/>
                  </a:lnTo>
                  <a:cubicBezTo>
                    <a:pt x="8575" y="9719"/>
                    <a:pt x="8670" y="9746"/>
                    <a:pt x="8766" y="9746"/>
                  </a:cubicBezTo>
                  <a:cubicBezTo>
                    <a:pt x="8894" y="9746"/>
                    <a:pt x="9023" y="9697"/>
                    <a:pt x="9119" y="9602"/>
                  </a:cubicBezTo>
                  <a:lnTo>
                    <a:pt x="9599" y="9123"/>
                  </a:lnTo>
                  <a:cubicBezTo>
                    <a:pt x="9767" y="8951"/>
                    <a:pt x="9794" y="8691"/>
                    <a:pt x="9664" y="8492"/>
                  </a:cubicBezTo>
                  <a:lnTo>
                    <a:pt x="8958" y="7437"/>
                  </a:lnTo>
                  <a:cubicBezTo>
                    <a:pt x="9116" y="7159"/>
                    <a:pt x="9236" y="6864"/>
                    <a:pt x="9321" y="6559"/>
                  </a:cubicBezTo>
                  <a:lnTo>
                    <a:pt x="10565" y="6313"/>
                  </a:lnTo>
                  <a:cubicBezTo>
                    <a:pt x="10798" y="6265"/>
                    <a:pt x="10966" y="6059"/>
                    <a:pt x="10966" y="5823"/>
                  </a:cubicBezTo>
                  <a:lnTo>
                    <a:pt x="10966" y="5144"/>
                  </a:lnTo>
                  <a:cubicBezTo>
                    <a:pt x="10966" y="4908"/>
                    <a:pt x="10798" y="4702"/>
                    <a:pt x="10565" y="4657"/>
                  </a:cubicBezTo>
                  <a:lnTo>
                    <a:pt x="9321" y="4407"/>
                  </a:lnTo>
                  <a:cubicBezTo>
                    <a:pt x="9236" y="4102"/>
                    <a:pt x="9116" y="3808"/>
                    <a:pt x="8958" y="3530"/>
                  </a:cubicBezTo>
                  <a:lnTo>
                    <a:pt x="9661" y="2478"/>
                  </a:lnTo>
                  <a:cubicBezTo>
                    <a:pt x="9794" y="2279"/>
                    <a:pt x="9767" y="2015"/>
                    <a:pt x="9599" y="1847"/>
                  </a:cubicBezTo>
                  <a:lnTo>
                    <a:pt x="9119" y="1368"/>
                  </a:lnTo>
                  <a:cubicBezTo>
                    <a:pt x="9023" y="1271"/>
                    <a:pt x="8896" y="1221"/>
                    <a:pt x="8768" y="1221"/>
                  </a:cubicBezTo>
                  <a:cubicBezTo>
                    <a:pt x="8673" y="1221"/>
                    <a:pt x="8577" y="1249"/>
                    <a:pt x="8492" y="1306"/>
                  </a:cubicBezTo>
                  <a:lnTo>
                    <a:pt x="7437" y="2009"/>
                  </a:lnTo>
                  <a:cubicBezTo>
                    <a:pt x="7159" y="1851"/>
                    <a:pt x="6864" y="1731"/>
                    <a:pt x="6559" y="1645"/>
                  </a:cubicBezTo>
                  <a:lnTo>
                    <a:pt x="6313" y="401"/>
                  </a:lnTo>
                  <a:cubicBezTo>
                    <a:pt x="6265" y="168"/>
                    <a:pt x="6059" y="0"/>
                    <a:pt x="5823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2568382" y="2829859"/>
              <a:ext cx="131080" cy="126129"/>
            </a:xfrm>
            <a:custGeom>
              <a:avLst/>
              <a:gdLst/>
              <a:ahLst/>
              <a:cxnLst/>
              <a:rect l="l" t="t" r="r" b="b"/>
              <a:pathLst>
                <a:path w="5004" h="4815" extrusionOk="0">
                  <a:moveTo>
                    <a:pt x="2598" y="1"/>
                  </a:moveTo>
                  <a:cubicBezTo>
                    <a:pt x="1625" y="1"/>
                    <a:pt x="744" y="587"/>
                    <a:pt x="374" y="1484"/>
                  </a:cubicBezTo>
                  <a:cubicBezTo>
                    <a:pt x="1" y="2386"/>
                    <a:pt x="206" y="3421"/>
                    <a:pt x="895" y="4109"/>
                  </a:cubicBezTo>
                  <a:cubicBezTo>
                    <a:pt x="1356" y="4570"/>
                    <a:pt x="1971" y="4814"/>
                    <a:pt x="2596" y="4814"/>
                  </a:cubicBezTo>
                  <a:cubicBezTo>
                    <a:pt x="2906" y="4814"/>
                    <a:pt x="3219" y="4754"/>
                    <a:pt x="3517" y="4630"/>
                  </a:cubicBezTo>
                  <a:cubicBezTo>
                    <a:pt x="4418" y="4257"/>
                    <a:pt x="5004" y="3379"/>
                    <a:pt x="5004" y="2406"/>
                  </a:cubicBezTo>
                  <a:cubicBezTo>
                    <a:pt x="5004" y="1077"/>
                    <a:pt x="3928" y="1"/>
                    <a:pt x="25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2594525" y="2861555"/>
              <a:ext cx="73267" cy="62737"/>
            </a:xfrm>
            <a:custGeom>
              <a:avLst/>
              <a:gdLst/>
              <a:ahLst/>
              <a:cxnLst/>
              <a:rect l="l" t="t" r="r" b="b"/>
              <a:pathLst>
                <a:path w="2797" h="2395" extrusionOk="0">
                  <a:moveTo>
                    <a:pt x="1600" y="0"/>
                  </a:moveTo>
                  <a:cubicBezTo>
                    <a:pt x="535" y="0"/>
                    <a:pt x="0" y="1289"/>
                    <a:pt x="754" y="2043"/>
                  </a:cubicBezTo>
                  <a:cubicBezTo>
                    <a:pt x="983" y="2272"/>
                    <a:pt x="1290" y="2394"/>
                    <a:pt x="1601" y="2394"/>
                  </a:cubicBezTo>
                  <a:cubicBezTo>
                    <a:pt x="1754" y="2394"/>
                    <a:pt x="1909" y="2364"/>
                    <a:pt x="2056" y="2303"/>
                  </a:cubicBezTo>
                  <a:cubicBezTo>
                    <a:pt x="2505" y="2118"/>
                    <a:pt x="2796" y="1679"/>
                    <a:pt x="2796" y="1196"/>
                  </a:cubicBezTo>
                  <a:cubicBezTo>
                    <a:pt x="2796" y="535"/>
                    <a:pt x="2262" y="0"/>
                    <a:pt x="1600" y="0"/>
                  </a:cubicBezTo>
                  <a:close/>
                </a:path>
              </a:pathLst>
            </a:custGeom>
            <a:solidFill>
              <a:srgbClr val="69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2605029" y="2862995"/>
              <a:ext cx="43719" cy="59803"/>
            </a:xfrm>
            <a:custGeom>
              <a:avLst/>
              <a:gdLst/>
              <a:ahLst/>
              <a:cxnLst/>
              <a:rect l="l" t="t" r="r" b="b"/>
              <a:pathLst>
                <a:path w="1669" h="2283" extrusionOk="0">
                  <a:moveTo>
                    <a:pt x="836" y="0"/>
                  </a:moveTo>
                  <a:cubicBezTo>
                    <a:pt x="339" y="158"/>
                    <a:pt x="0" y="620"/>
                    <a:pt x="0" y="1141"/>
                  </a:cubicBezTo>
                  <a:cubicBezTo>
                    <a:pt x="0" y="1662"/>
                    <a:pt x="339" y="2125"/>
                    <a:pt x="836" y="2282"/>
                  </a:cubicBezTo>
                  <a:cubicBezTo>
                    <a:pt x="1330" y="2125"/>
                    <a:pt x="1669" y="1662"/>
                    <a:pt x="1669" y="1141"/>
                  </a:cubicBezTo>
                  <a:cubicBezTo>
                    <a:pt x="1669" y="620"/>
                    <a:pt x="1330" y="161"/>
                    <a:pt x="836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2681597" y="2938018"/>
              <a:ext cx="188787" cy="188892"/>
            </a:xfrm>
            <a:custGeom>
              <a:avLst/>
              <a:gdLst/>
              <a:ahLst/>
              <a:cxnLst/>
              <a:rect l="l" t="t" r="r" b="b"/>
              <a:pathLst>
                <a:path w="7207" h="7211" extrusionOk="0">
                  <a:moveTo>
                    <a:pt x="3382" y="1"/>
                  </a:moveTo>
                  <a:cubicBezTo>
                    <a:pt x="3225" y="1"/>
                    <a:pt x="3091" y="111"/>
                    <a:pt x="3060" y="265"/>
                  </a:cubicBezTo>
                  <a:lnTo>
                    <a:pt x="2896" y="1080"/>
                  </a:lnTo>
                  <a:cubicBezTo>
                    <a:pt x="2697" y="1139"/>
                    <a:pt x="2502" y="1217"/>
                    <a:pt x="2320" y="1320"/>
                  </a:cubicBezTo>
                  <a:lnTo>
                    <a:pt x="1628" y="858"/>
                  </a:lnTo>
                  <a:cubicBezTo>
                    <a:pt x="1572" y="821"/>
                    <a:pt x="1509" y="803"/>
                    <a:pt x="1447" y="803"/>
                  </a:cubicBezTo>
                  <a:cubicBezTo>
                    <a:pt x="1363" y="803"/>
                    <a:pt x="1280" y="836"/>
                    <a:pt x="1217" y="899"/>
                  </a:cubicBezTo>
                  <a:lnTo>
                    <a:pt x="901" y="1214"/>
                  </a:lnTo>
                  <a:cubicBezTo>
                    <a:pt x="788" y="1324"/>
                    <a:pt x="771" y="1498"/>
                    <a:pt x="857" y="1629"/>
                  </a:cubicBezTo>
                  <a:lnTo>
                    <a:pt x="1319" y="2321"/>
                  </a:lnTo>
                  <a:cubicBezTo>
                    <a:pt x="1217" y="2503"/>
                    <a:pt x="1138" y="2698"/>
                    <a:pt x="1080" y="2897"/>
                  </a:cubicBezTo>
                  <a:lnTo>
                    <a:pt x="264" y="3061"/>
                  </a:lnTo>
                  <a:cubicBezTo>
                    <a:pt x="110" y="3092"/>
                    <a:pt x="0" y="3226"/>
                    <a:pt x="0" y="3383"/>
                  </a:cubicBezTo>
                  <a:lnTo>
                    <a:pt x="0" y="3829"/>
                  </a:lnTo>
                  <a:cubicBezTo>
                    <a:pt x="0" y="3983"/>
                    <a:pt x="110" y="4117"/>
                    <a:pt x="264" y="4147"/>
                  </a:cubicBezTo>
                  <a:lnTo>
                    <a:pt x="1080" y="4315"/>
                  </a:lnTo>
                  <a:cubicBezTo>
                    <a:pt x="1134" y="4514"/>
                    <a:pt x="1213" y="4709"/>
                    <a:pt x="1313" y="4891"/>
                  </a:cubicBezTo>
                  <a:lnTo>
                    <a:pt x="853" y="5583"/>
                  </a:lnTo>
                  <a:cubicBezTo>
                    <a:pt x="768" y="5713"/>
                    <a:pt x="785" y="5888"/>
                    <a:pt x="894" y="5998"/>
                  </a:cubicBezTo>
                  <a:lnTo>
                    <a:pt x="1210" y="6313"/>
                  </a:lnTo>
                  <a:cubicBezTo>
                    <a:pt x="1273" y="6376"/>
                    <a:pt x="1357" y="6409"/>
                    <a:pt x="1442" y="6409"/>
                  </a:cubicBezTo>
                  <a:cubicBezTo>
                    <a:pt x="1505" y="6409"/>
                    <a:pt x="1569" y="6391"/>
                    <a:pt x="1624" y="6354"/>
                  </a:cubicBezTo>
                  <a:lnTo>
                    <a:pt x="2317" y="5892"/>
                  </a:lnTo>
                  <a:cubicBezTo>
                    <a:pt x="2498" y="5994"/>
                    <a:pt x="2694" y="6077"/>
                    <a:pt x="2892" y="6131"/>
                  </a:cubicBezTo>
                  <a:lnTo>
                    <a:pt x="3057" y="6947"/>
                  </a:lnTo>
                  <a:cubicBezTo>
                    <a:pt x="3088" y="7101"/>
                    <a:pt x="3221" y="7211"/>
                    <a:pt x="3379" y="7211"/>
                  </a:cubicBezTo>
                  <a:lnTo>
                    <a:pt x="3824" y="7211"/>
                  </a:lnTo>
                  <a:cubicBezTo>
                    <a:pt x="3979" y="7211"/>
                    <a:pt x="4112" y="7101"/>
                    <a:pt x="4143" y="6947"/>
                  </a:cubicBezTo>
                  <a:lnTo>
                    <a:pt x="4308" y="6131"/>
                  </a:lnTo>
                  <a:cubicBezTo>
                    <a:pt x="4510" y="6077"/>
                    <a:pt x="4702" y="5994"/>
                    <a:pt x="4883" y="5892"/>
                  </a:cubicBezTo>
                  <a:lnTo>
                    <a:pt x="5579" y="6354"/>
                  </a:lnTo>
                  <a:cubicBezTo>
                    <a:pt x="5634" y="6391"/>
                    <a:pt x="5697" y="6409"/>
                    <a:pt x="5760" y="6409"/>
                  </a:cubicBezTo>
                  <a:cubicBezTo>
                    <a:pt x="5844" y="6409"/>
                    <a:pt x="5927" y="6376"/>
                    <a:pt x="5990" y="6313"/>
                  </a:cubicBezTo>
                  <a:lnTo>
                    <a:pt x="6305" y="5998"/>
                  </a:lnTo>
                  <a:cubicBezTo>
                    <a:pt x="6418" y="5888"/>
                    <a:pt x="6436" y="5713"/>
                    <a:pt x="6350" y="5583"/>
                  </a:cubicBezTo>
                  <a:lnTo>
                    <a:pt x="5887" y="4891"/>
                  </a:lnTo>
                  <a:cubicBezTo>
                    <a:pt x="5990" y="4709"/>
                    <a:pt x="6069" y="4514"/>
                    <a:pt x="6127" y="4315"/>
                  </a:cubicBezTo>
                  <a:lnTo>
                    <a:pt x="6943" y="4147"/>
                  </a:lnTo>
                  <a:cubicBezTo>
                    <a:pt x="7097" y="4117"/>
                    <a:pt x="7207" y="3983"/>
                    <a:pt x="7207" y="3829"/>
                  </a:cubicBezTo>
                  <a:lnTo>
                    <a:pt x="7207" y="3383"/>
                  </a:lnTo>
                  <a:cubicBezTo>
                    <a:pt x="7207" y="3229"/>
                    <a:pt x="7097" y="3095"/>
                    <a:pt x="6946" y="3061"/>
                  </a:cubicBezTo>
                  <a:lnTo>
                    <a:pt x="6131" y="2900"/>
                  </a:lnTo>
                  <a:cubicBezTo>
                    <a:pt x="6072" y="2698"/>
                    <a:pt x="5994" y="2506"/>
                    <a:pt x="5891" y="2324"/>
                  </a:cubicBezTo>
                  <a:lnTo>
                    <a:pt x="6353" y="1629"/>
                  </a:lnTo>
                  <a:cubicBezTo>
                    <a:pt x="6439" y="1498"/>
                    <a:pt x="6422" y="1327"/>
                    <a:pt x="6309" y="1217"/>
                  </a:cubicBezTo>
                  <a:lnTo>
                    <a:pt x="5994" y="902"/>
                  </a:lnTo>
                  <a:cubicBezTo>
                    <a:pt x="5930" y="837"/>
                    <a:pt x="5846" y="804"/>
                    <a:pt x="5762" y="804"/>
                  </a:cubicBezTo>
                  <a:cubicBezTo>
                    <a:pt x="5700" y="804"/>
                    <a:pt x="5637" y="821"/>
                    <a:pt x="5582" y="858"/>
                  </a:cubicBezTo>
                  <a:lnTo>
                    <a:pt x="4887" y="1320"/>
                  </a:lnTo>
                  <a:cubicBezTo>
                    <a:pt x="4705" y="1217"/>
                    <a:pt x="4513" y="1139"/>
                    <a:pt x="4311" y="1080"/>
                  </a:cubicBezTo>
                  <a:lnTo>
                    <a:pt x="4146" y="265"/>
                  </a:lnTo>
                  <a:cubicBezTo>
                    <a:pt x="4116" y="111"/>
                    <a:pt x="3982" y="1"/>
                    <a:pt x="3828" y="1"/>
                  </a:cubicBez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2725028" y="2985247"/>
              <a:ext cx="98153" cy="94407"/>
            </a:xfrm>
            <a:custGeom>
              <a:avLst/>
              <a:gdLst/>
              <a:ahLst/>
              <a:cxnLst/>
              <a:rect l="l" t="t" r="r" b="b"/>
              <a:pathLst>
                <a:path w="3747" h="3604" extrusionOk="0">
                  <a:moveTo>
                    <a:pt x="1944" y="0"/>
                  </a:moveTo>
                  <a:cubicBezTo>
                    <a:pt x="1217" y="0"/>
                    <a:pt x="559" y="439"/>
                    <a:pt x="282" y="1111"/>
                  </a:cubicBezTo>
                  <a:cubicBezTo>
                    <a:pt x="1" y="1786"/>
                    <a:pt x="155" y="2560"/>
                    <a:pt x="672" y="3074"/>
                  </a:cubicBezTo>
                  <a:cubicBezTo>
                    <a:pt x="1016" y="3420"/>
                    <a:pt x="1475" y="3604"/>
                    <a:pt x="1943" y="3604"/>
                  </a:cubicBezTo>
                  <a:cubicBezTo>
                    <a:pt x="2175" y="3604"/>
                    <a:pt x="2409" y="3558"/>
                    <a:pt x="2632" y="3465"/>
                  </a:cubicBezTo>
                  <a:cubicBezTo>
                    <a:pt x="3307" y="3187"/>
                    <a:pt x="3746" y="2529"/>
                    <a:pt x="3746" y="1803"/>
                  </a:cubicBezTo>
                  <a:cubicBezTo>
                    <a:pt x="3746" y="806"/>
                    <a:pt x="2941" y="0"/>
                    <a:pt x="1944" y="0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2738047" y="3004108"/>
              <a:ext cx="66273" cy="56712"/>
            </a:xfrm>
            <a:custGeom>
              <a:avLst/>
              <a:gdLst/>
              <a:ahLst/>
              <a:cxnLst/>
              <a:rect l="l" t="t" r="r" b="b"/>
              <a:pathLst>
                <a:path w="2530" h="2165" extrusionOk="0">
                  <a:moveTo>
                    <a:pt x="1447" y="0"/>
                  </a:moveTo>
                  <a:cubicBezTo>
                    <a:pt x="484" y="0"/>
                    <a:pt x="1" y="1165"/>
                    <a:pt x="682" y="1847"/>
                  </a:cubicBezTo>
                  <a:cubicBezTo>
                    <a:pt x="903" y="2067"/>
                    <a:pt x="1174" y="2165"/>
                    <a:pt x="1440" y="2165"/>
                  </a:cubicBezTo>
                  <a:cubicBezTo>
                    <a:pt x="1996" y="2165"/>
                    <a:pt x="2529" y="1734"/>
                    <a:pt x="2529" y="1083"/>
                  </a:cubicBezTo>
                  <a:cubicBezTo>
                    <a:pt x="2529" y="483"/>
                    <a:pt x="2043" y="0"/>
                    <a:pt x="1447" y="0"/>
                  </a:cubicBez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2740745" y="3005706"/>
              <a:ext cx="44636" cy="40105"/>
            </a:xfrm>
            <a:custGeom>
              <a:avLst/>
              <a:gdLst/>
              <a:ahLst/>
              <a:cxnLst/>
              <a:rect l="l" t="t" r="r" b="b"/>
              <a:pathLst>
                <a:path w="1704" h="1531" extrusionOk="0">
                  <a:moveTo>
                    <a:pt x="984" y="1"/>
                  </a:moveTo>
                  <a:cubicBezTo>
                    <a:pt x="364" y="1"/>
                    <a:pt x="0" y="700"/>
                    <a:pt x="360" y="1207"/>
                  </a:cubicBezTo>
                  <a:cubicBezTo>
                    <a:pt x="514" y="1427"/>
                    <a:pt x="748" y="1531"/>
                    <a:pt x="981" y="1531"/>
                  </a:cubicBezTo>
                  <a:cubicBezTo>
                    <a:pt x="1285" y="1531"/>
                    <a:pt x="1587" y="1352"/>
                    <a:pt x="1703" y="1022"/>
                  </a:cubicBezTo>
                  <a:cubicBezTo>
                    <a:pt x="1703" y="563"/>
                    <a:pt x="1416" y="155"/>
                    <a:pt x="984" y="1"/>
                  </a:cubicBezTo>
                  <a:close/>
                </a:path>
              </a:pathLst>
            </a:custGeom>
            <a:solidFill>
              <a:srgbClr val="8FA1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2486628" y="2743153"/>
              <a:ext cx="389860" cy="389782"/>
            </a:xfrm>
            <a:custGeom>
              <a:avLst/>
              <a:gdLst/>
              <a:ahLst/>
              <a:cxnLst/>
              <a:rect l="l" t="t" r="r" b="b"/>
              <a:pathLst>
                <a:path w="14883" h="14880" extrusionOk="0">
                  <a:moveTo>
                    <a:pt x="5724" y="4754"/>
                  </a:moveTo>
                  <a:cubicBezTo>
                    <a:pt x="5960" y="4754"/>
                    <a:pt x="6202" y="4841"/>
                    <a:pt x="6398" y="5038"/>
                  </a:cubicBezTo>
                  <a:cubicBezTo>
                    <a:pt x="7004" y="5641"/>
                    <a:pt x="6576" y="6679"/>
                    <a:pt x="5719" y="6679"/>
                  </a:cubicBezTo>
                  <a:cubicBezTo>
                    <a:pt x="5188" y="6679"/>
                    <a:pt x="4756" y="6247"/>
                    <a:pt x="4756" y="5716"/>
                  </a:cubicBezTo>
                  <a:cubicBezTo>
                    <a:pt x="4756" y="5137"/>
                    <a:pt x="5230" y="4754"/>
                    <a:pt x="5724" y="4754"/>
                  </a:cubicBezTo>
                  <a:close/>
                  <a:moveTo>
                    <a:pt x="5722" y="3072"/>
                  </a:moveTo>
                  <a:cubicBezTo>
                    <a:pt x="5050" y="3072"/>
                    <a:pt x="4382" y="3327"/>
                    <a:pt x="3872" y="3825"/>
                  </a:cubicBezTo>
                  <a:cubicBezTo>
                    <a:pt x="3707" y="3995"/>
                    <a:pt x="3861" y="4229"/>
                    <a:pt x="4043" y="4229"/>
                  </a:cubicBezTo>
                  <a:cubicBezTo>
                    <a:pt x="4096" y="4229"/>
                    <a:pt x="4151" y="4210"/>
                    <a:pt x="4201" y="4164"/>
                  </a:cubicBezTo>
                  <a:cubicBezTo>
                    <a:pt x="4619" y="3755"/>
                    <a:pt x="5167" y="3546"/>
                    <a:pt x="5717" y="3546"/>
                  </a:cubicBezTo>
                  <a:cubicBezTo>
                    <a:pt x="6168" y="3546"/>
                    <a:pt x="6620" y="3687"/>
                    <a:pt x="7004" y="3972"/>
                  </a:cubicBezTo>
                  <a:cubicBezTo>
                    <a:pt x="7861" y="4603"/>
                    <a:pt x="8135" y="5761"/>
                    <a:pt x="7652" y="6707"/>
                  </a:cubicBezTo>
                  <a:cubicBezTo>
                    <a:pt x="7590" y="6823"/>
                    <a:pt x="7638" y="6964"/>
                    <a:pt x="7755" y="7022"/>
                  </a:cubicBezTo>
                  <a:cubicBezTo>
                    <a:pt x="7789" y="7040"/>
                    <a:pt x="7825" y="7049"/>
                    <a:pt x="7862" y="7049"/>
                  </a:cubicBezTo>
                  <a:cubicBezTo>
                    <a:pt x="7947" y="7049"/>
                    <a:pt x="8029" y="7002"/>
                    <a:pt x="8070" y="6923"/>
                  </a:cubicBezTo>
                  <a:cubicBezTo>
                    <a:pt x="8663" y="5768"/>
                    <a:pt x="8331" y="4356"/>
                    <a:pt x="7289" y="3588"/>
                  </a:cubicBezTo>
                  <a:cubicBezTo>
                    <a:pt x="6821" y="3242"/>
                    <a:pt x="6270" y="3072"/>
                    <a:pt x="5722" y="3072"/>
                  </a:cubicBezTo>
                  <a:close/>
                  <a:moveTo>
                    <a:pt x="5717" y="4286"/>
                  </a:moveTo>
                  <a:cubicBezTo>
                    <a:pt x="5344" y="4286"/>
                    <a:pt x="4978" y="4430"/>
                    <a:pt x="4705" y="4705"/>
                  </a:cubicBezTo>
                  <a:cubicBezTo>
                    <a:pt x="4297" y="5117"/>
                    <a:pt x="4174" y="5730"/>
                    <a:pt x="4397" y="6265"/>
                  </a:cubicBezTo>
                  <a:cubicBezTo>
                    <a:pt x="4616" y="6803"/>
                    <a:pt x="5140" y="7149"/>
                    <a:pt x="5719" y="7149"/>
                  </a:cubicBezTo>
                  <a:cubicBezTo>
                    <a:pt x="6508" y="7149"/>
                    <a:pt x="7148" y="6508"/>
                    <a:pt x="7152" y="5716"/>
                  </a:cubicBezTo>
                  <a:cubicBezTo>
                    <a:pt x="7148" y="5137"/>
                    <a:pt x="6802" y="4616"/>
                    <a:pt x="6264" y="4394"/>
                  </a:cubicBezTo>
                  <a:cubicBezTo>
                    <a:pt x="6087" y="4321"/>
                    <a:pt x="5901" y="4286"/>
                    <a:pt x="5717" y="4286"/>
                  </a:cubicBezTo>
                  <a:close/>
                  <a:moveTo>
                    <a:pt x="3432" y="4707"/>
                  </a:moveTo>
                  <a:cubicBezTo>
                    <a:pt x="3347" y="4707"/>
                    <a:pt x="3262" y="4752"/>
                    <a:pt x="3221" y="4856"/>
                  </a:cubicBezTo>
                  <a:cubicBezTo>
                    <a:pt x="2844" y="5946"/>
                    <a:pt x="3218" y="7152"/>
                    <a:pt x="4143" y="7837"/>
                  </a:cubicBezTo>
                  <a:cubicBezTo>
                    <a:pt x="4610" y="8185"/>
                    <a:pt x="5164" y="8359"/>
                    <a:pt x="5718" y="8359"/>
                  </a:cubicBezTo>
                  <a:cubicBezTo>
                    <a:pt x="6262" y="8359"/>
                    <a:pt x="6805" y="8192"/>
                    <a:pt x="7268" y="7858"/>
                  </a:cubicBezTo>
                  <a:cubicBezTo>
                    <a:pt x="7467" y="7707"/>
                    <a:pt x="7325" y="7432"/>
                    <a:pt x="7128" y="7432"/>
                  </a:cubicBezTo>
                  <a:cubicBezTo>
                    <a:pt x="7084" y="7432"/>
                    <a:pt x="7037" y="7446"/>
                    <a:pt x="6991" y="7478"/>
                  </a:cubicBezTo>
                  <a:cubicBezTo>
                    <a:pt x="6611" y="7752"/>
                    <a:pt x="6165" y="7889"/>
                    <a:pt x="5719" y="7889"/>
                  </a:cubicBezTo>
                  <a:cubicBezTo>
                    <a:pt x="5264" y="7889"/>
                    <a:pt x="4809" y="7746"/>
                    <a:pt x="4424" y="7461"/>
                  </a:cubicBezTo>
                  <a:cubicBezTo>
                    <a:pt x="3663" y="6899"/>
                    <a:pt x="3355" y="5905"/>
                    <a:pt x="3663" y="5010"/>
                  </a:cubicBezTo>
                  <a:cubicBezTo>
                    <a:pt x="3717" y="4831"/>
                    <a:pt x="3574" y="4707"/>
                    <a:pt x="3432" y="4707"/>
                  </a:cubicBezTo>
                  <a:close/>
                  <a:moveTo>
                    <a:pt x="5380" y="0"/>
                  </a:moveTo>
                  <a:cubicBezTo>
                    <a:pt x="5031" y="0"/>
                    <a:pt x="4729" y="247"/>
                    <a:pt x="4661" y="590"/>
                  </a:cubicBezTo>
                  <a:lnTo>
                    <a:pt x="4438" y="1693"/>
                  </a:lnTo>
                  <a:cubicBezTo>
                    <a:pt x="4212" y="1765"/>
                    <a:pt x="3989" y="1858"/>
                    <a:pt x="3776" y="1967"/>
                  </a:cubicBezTo>
                  <a:lnTo>
                    <a:pt x="2841" y="1344"/>
                  </a:lnTo>
                  <a:cubicBezTo>
                    <a:pt x="2717" y="1262"/>
                    <a:pt x="2575" y="1222"/>
                    <a:pt x="2435" y="1222"/>
                  </a:cubicBezTo>
                  <a:cubicBezTo>
                    <a:pt x="2245" y="1222"/>
                    <a:pt x="2057" y="1295"/>
                    <a:pt x="1916" y="1436"/>
                  </a:cubicBezTo>
                  <a:lnTo>
                    <a:pt x="1436" y="1916"/>
                  </a:lnTo>
                  <a:cubicBezTo>
                    <a:pt x="1189" y="2163"/>
                    <a:pt x="1148" y="2550"/>
                    <a:pt x="1343" y="2841"/>
                  </a:cubicBezTo>
                  <a:lnTo>
                    <a:pt x="1967" y="3777"/>
                  </a:lnTo>
                  <a:cubicBezTo>
                    <a:pt x="1857" y="3989"/>
                    <a:pt x="1765" y="4208"/>
                    <a:pt x="1693" y="4438"/>
                  </a:cubicBezTo>
                  <a:lnTo>
                    <a:pt x="589" y="4657"/>
                  </a:lnTo>
                  <a:cubicBezTo>
                    <a:pt x="247" y="4729"/>
                    <a:pt x="0" y="5027"/>
                    <a:pt x="0" y="5377"/>
                  </a:cubicBezTo>
                  <a:lnTo>
                    <a:pt x="0" y="6056"/>
                  </a:lnTo>
                  <a:cubicBezTo>
                    <a:pt x="0" y="6405"/>
                    <a:pt x="247" y="6707"/>
                    <a:pt x="589" y="6775"/>
                  </a:cubicBezTo>
                  <a:lnTo>
                    <a:pt x="1693" y="6994"/>
                  </a:lnTo>
                  <a:cubicBezTo>
                    <a:pt x="1765" y="7224"/>
                    <a:pt x="1857" y="7447"/>
                    <a:pt x="1967" y="7659"/>
                  </a:cubicBezTo>
                  <a:lnTo>
                    <a:pt x="1343" y="8595"/>
                  </a:lnTo>
                  <a:cubicBezTo>
                    <a:pt x="1148" y="8886"/>
                    <a:pt x="1186" y="9273"/>
                    <a:pt x="1432" y="9520"/>
                  </a:cubicBezTo>
                  <a:lnTo>
                    <a:pt x="1912" y="10000"/>
                  </a:lnTo>
                  <a:cubicBezTo>
                    <a:pt x="2056" y="10141"/>
                    <a:pt x="2245" y="10214"/>
                    <a:pt x="2434" y="10214"/>
                  </a:cubicBezTo>
                  <a:cubicBezTo>
                    <a:pt x="2575" y="10214"/>
                    <a:pt x="2717" y="10174"/>
                    <a:pt x="2841" y="10092"/>
                  </a:cubicBezTo>
                  <a:lnTo>
                    <a:pt x="3776" y="9469"/>
                  </a:lnTo>
                  <a:cubicBezTo>
                    <a:pt x="3989" y="9578"/>
                    <a:pt x="4212" y="9667"/>
                    <a:pt x="4438" y="9743"/>
                  </a:cubicBezTo>
                  <a:lnTo>
                    <a:pt x="4661" y="10846"/>
                  </a:lnTo>
                  <a:cubicBezTo>
                    <a:pt x="4729" y="11189"/>
                    <a:pt x="5031" y="11436"/>
                    <a:pt x="5380" y="11436"/>
                  </a:cubicBezTo>
                  <a:lnTo>
                    <a:pt x="6055" y="11436"/>
                  </a:lnTo>
                  <a:cubicBezTo>
                    <a:pt x="6405" y="11436"/>
                    <a:pt x="6706" y="11189"/>
                    <a:pt x="6775" y="10846"/>
                  </a:cubicBezTo>
                  <a:lnTo>
                    <a:pt x="6998" y="9739"/>
                  </a:lnTo>
                  <a:cubicBezTo>
                    <a:pt x="7179" y="9685"/>
                    <a:pt x="7354" y="9613"/>
                    <a:pt x="7525" y="9534"/>
                  </a:cubicBezTo>
                  <a:cubicBezTo>
                    <a:pt x="7645" y="9475"/>
                    <a:pt x="7693" y="9338"/>
                    <a:pt x="7638" y="9218"/>
                  </a:cubicBezTo>
                  <a:lnTo>
                    <a:pt x="7638" y="9218"/>
                  </a:lnTo>
                  <a:lnTo>
                    <a:pt x="7638" y="9222"/>
                  </a:lnTo>
                  <a:cubicBezTo>
                    <a:pt x="7599" y="9135"/>
                    <a:pt x="7515" y="9086"/>
                    <a:pt x="7427" y="9086"/>
                  </a:cubicBezTo>
                  <a:cubicBezTo>
                    <a:pt x="7393" y="9086"/>
                    <a:pt x="7359" y="9094"/>
                    <a:pt x="7327" y="9109"/>
                  </a:cubicBezTo>
                  <a:cubicBezTo>
                    <a:pt x="7135" y="9198"/>
                    <a:pt x="6936" y="9273"/>
                    <a:pt x="6730" y="9332"/>
                  </a:cubicBezTo>
                  <a:cubicBezTo>
                    <a:pt x="6648" y="9356"/>
                    <a:pt x="6583" y="9424"/>
                    <a:pt x="6566" y="9513"/>
                  </a:cubicBezTo>
                  <a:lnTo>
                    <a:pt x="6316" y="10754"/>
                  </a:lnTo>
                  <a:cubicBezTo>
                    <a:pt x="6292" y="10877"/>
                    <a:pt x="6185" y="10966"/>
                    <a:pt x="6059" y="10966"/>
                  </a:cubicBezTo>
                  <a:lnTo>
                    <a:pt x="5380" y="10966"/>
                  </a:lnTo>
                  <a:cubicBezTo>
                    <a:pt x="5257" y="10966"/>
                    <a:pt x="5147" y="10877"/>
                    <a:pt x="5123" y="10754"/>
                  </a:cubicBezTo>
                  <a:lnTo>
                    <a:pt x="4876" y="9513"/>
                  </a:lnTo>
                  <a:cubicBezTo>
                    <a:pt x="4859" y="9424"/>
                    <a:pt x="4794" y="9356"/>
                    <a:pt x="4708" y="9332"/>
                  </a:cubicBezTo>
                  <a:cubicBezTo>
                    <a:pt x="4421" y="9249"/>
                    <a:pt x="4143" y="9136"/>
                    <a:pt x="3883" y="8989"/>
                  </a:cubicBezTo>
                  <a:cubicBezTo>
                    <a:pt x="3848" y="8968"/>
                    <a:pt x="3808" y="8958"/>
                    <a:pt x="3768" y="8958"/>
                  </a:cubicBezTo>
                  <a:cubicBezTo>
                    <a:pt x="3723" y="8958"/>
                    <a:pt x="3676" y="8972"/>
                    <a:pt x="3636" y="8999"/>
                  </a:cubicBezTo>
                  <a:lnTo>
                    <a:pt x="2580" y="9702"/>
                  </a:lnTo>
                  <a:cubicBezTo>
                    <a:pt x="2535" y="9731"/>
                    <a:pt x="2485" y="9745"/>
                    <a:pt x="2435" y="9745"/>
                  </a:cubicBezTo>
                  <a:cubicBezTo>
                    <a:pt x="2367" y="9745"/>
                    <a:pt x="2299" y="9719"/>
                    <a:pt x="2248" y="9667"/>
                  </a:cubicBezTo>
                  <a:lnTo>
                    <a:pt x="1768" y="9188"/>
                  </a:lnTo>
                  <a:cubicBezTo>
                    <a:pt x="1679" y="9099"/>
                    <a:pt x="1665" y="8961"/>
                    <a:pt x="1734" y="8855"/>
                  </a:cubicBezTo>
                  <a:lnTo>
                    <a:pt x="2440" y="7800"/>
                  </a:lnTo>
                  <a:cubicBezTo>
                    <a:pt x="2488" y="7728"/>
                    <a:pt x="2491" y="7632"/>
                    <a:pt x="2447" y="7556"/>
                  </a:cubicBezTo>
                  <a:cubicBezTo>
                    <a:pt x="2299" y="7296"/>
                    <a:pt x="2186" y="7018"/>
                    <a:pt x="2104" y="6731"/>
                  </a:cubicBezTo>
                  <a:cubicBezTo>
                    <a:pt x="2080" y="6645"/>
                    <a:pt x="2012" y="6580"/>
                    <a:pt x="1926" y="6563"/>
                  </a:cubicBezTo>
                  <a:lnTo>
                    <a:pt x="682" y="6316"/>
                  </a:lnTo>
                  <a:cubicBezTo>
                    <a:pt x="559" y="6289"/>
                    <a:pt x="473" y="6182"/>
                    <a:pt x="470" y="6059"/>
                  </a:cubicBezTo>
                  <a:lnTo>
                    <a:pt x="470" y="5377"/>
                  </a:lnTo>
                  <a:cubicBezTo>
                    <a:pt x="473" y="5254"/>
                    <a:pt x="559" y="5144"/>
                    <a:pt x="682" y="5120"/>
                  </a:cubicBezTo>
                  <a:lnTo>
                    <a:pt x="1926" y="4873"/>
                  </a:lnTo>
                  <a:cubicBezTo>
                    <a:pt x="2012" y="4856"/>
                    <a:pt x="2080" y="4791"/>
                    <a:pt x="2104" y="4705"/>
                  </a:cubicBezTo>
                  <a:cubicBezTo>
                    <a:pt x="2186" y="4418"/>
                    <a:pt x="2299" y="4140"/>
                    <a:pt x="2447" y="3880"/>
                  </a:cubicBezTo>
                  <a:cubicBezTo>
                    <a:pt x="2491" y="3801"/>
                    <a:pt x="2488" y="3708"/>
                    <a:pt x="2440" y="3633"/>
                  </a:cubicBezTo>
                  <a:lnTo>
                    <a:pt x="1734" y="2581"/>
                  </a:lnTo>
                  <a:cubicBezTo>
                    <a:pt x="1665" y="2475"/>
                    <a:pt x="1679" y="2334"/>
                    <a:pt x="1768" y="2248"/>
                  </a:cubicBezTo>
                  <a:lnTo>
                    <a:pt x="2248" y="1769"/>
                  </a:lnTo>
                  <a:cubicBezTo>
                    <a:pt x="2299" y="1717"/>
                    <a:pt x="2367" y="1691"/>
                    <a:pt x="2435" y="1691"/>
                  </a:cubicBezTo>
                  <a:cubicBezTo>
                    <a:pt x="2485" y="1691"/>
                    <a:pt x="2535" y="1705"/>
                    <a:pt x="2580" y="1734"/>
                  </a:cubicBezTo>
                  <a:lnTo>
                    <a:pt x="3636" y="2437"/>
                  </a:lnTo>
                  <a:cubicBezTo>
                    <a:pt x="3675" y="2463"/>
                    <a:pt x="3722" y="2477"/>
                    <a:pt x="3769" y="2477"/>
                  </a:cubicBezTo>
                  <a:cubicBezTo>
                    <a:pt x="3808" y="2477"/>
                    <a:pt x="3847" y="2467"/>
                    <a:pt x="3883" y="2447"/>
                  </a:cubicBezTo>
                  <a:cubicBezTo>
                    <a:pt x="4140" y="2300"/>
                    <a:pt x="4417" y="2183"/>
                    <a:pt x="4705" y="2104"/>
                  </a:cubicBezTo>
                  <a:cubicBezTo>
                    <a:pt x="4791" y="2080"/>
                    <a:pt x="4856" y="2012"/>
                    <a:pt x="4873" y="1923"/>
                  </a:cubicBezTo>
                  <a:lnTo>
                    <a:pt x="5123" y="682"/>
                  </a:lnTo>
                  <a:cubicBezTo>
                    <a:pt x="5147" y="559"/>
                    <a:pt x="5253" y="470"/>
                    <a:pt x="5380" y="470"/>
                  </a:cubicBezTo>
                  <a:lnTo>
                    <a:pt x="6059" y="470"/>
                  </a:lnTo>
                  <a:cubicBezTo>
                    <a:pt x="6182" y="470"/>
                    <a:pt x="6288" y="559"/>
                    <a:pt x="6316" y="682"/>
                  </a:cubicBezTo>
                  <a:lnTo>
                    <a:pt x="6562" y="1923"/>
                  </a:lnTo>
                  <a:cubicBezTo>
                    <a:pt x="6580" y="2012"/>
                    <a:pt x="6645" y="2080"/>
                    <a:pt x="6730" y="2104"/>
                  </a:cubicBezTo>
                  <a:cubicBezTo>
                    <a:pt x="7018" y="2183"/>
                    <a:pt x="7296" y="2300"/>
                    <a:pt x="7556" y="2447"/>
                  </a:cubicBezTo>
                  <a:cubicBezTo>
                    <a:pt x="7590" y="2467"/>
                    <a:pt x="7629" y="2477"/>
                    <a:pt x="7667" y="2477"/>
                  </a:cubicBezTo>
                  <a:cubicBezTo>
                    <a:pt x="7714" y="2477"/>
                    <a:pt x="7760" y="2463"/>
                    <a:pt x="7799" y="2437"/>
                  </a:cubicBezTo>
                  <a:lnTo>
                    <a:pt x="8855" y="1734"/>
                  </a:lnTo>
                  <a:cubicBezTo>
                    <a:pt x="8900" y="1705"/>
                    <a:pt x="8951" y="1691"/>
                    <a:pt x="9001" y="1691"/>
                  </a:cubicBezTo>
                  <a:cubicBezTo>
                    <a:pt x="9069" y="1691"/>
                    <a:pt x="9136" y="1717"/>
                    <a:pt x="9187" y="1769"/>
                  </a:cubicBezTo>
                  <a:lnTo>
                    <a:pt x="9667" y="2248"/>
                  </a:lnTo>
                  <a:cubicBezTo>
                    <a:pt x="9756" y="2334"/>
                    <a:pt x="9770" y="2475"/>
                    <a:pt x="9701" y="2581"/>
                  </a:cubicBezTo>
                  <a:lnTo>
                    <a:pt x="8999" y="3633"/>
                  </a:lnTo>
                  <a:cubicBezTo>
                    <a:pt x="8947" y="3708"/>
                    <a:pt x="8944" y="3804"/>
                    <a:pt x="8989" y="3880"/>
                  </a:cubicBezTo>
                  <a:cubicBezTo>
                    <a:pt x="9136" y="4140"/>
                    <a:pt x="9249" y="4418"/>
                    <a:pt x="9331" y="4705"/>
                  </a:cubicBezTo>
                  <a:cubicBezTo>
                    <a:pt x="9355" y="4791"/>
                    <a:pt x="9424" y="4856"/>
                    <a:pt x="9513" y="4873"/>
                  </a:cubicBezTo>
                  <a:lnTo>
                    <a:pt x="10753" y="5120"/>
                  </a:lnTo>
                  <a:cubicBezTo>
                    <a:pt x="10877" y="5144"/>
                    <a:pt x="10966" y="5254"/>
                    <a:pt x="10966" y="5377"/>
                  </a:cubicBezTo>
                  <a:lnTo>
                    <a:pt x="10966" y="6056"/>
                  </a:lnTo>
                  <a:cubicBezTo>
                    <a:pt x="10966" y="6179"/>
                    <a:pt x="10877" y="6289"/>
                    <a:pt x="10753" y="6313"/>
                  </a:cubicBezTo>
                  <a:lnTo>
                    <a:pt x="9513" y="6559"/>
                  </a:lnTo>
                  <a:cubicBezTo>
                    <a:pt x="9424" y="6580"/>
                    <a:pt x="9355" y="6642"/>
                    <a:pt x="9331" y="6727"/>
                  </a:cubicBezTo>
                  <a:cubicBezTo>
                    <a:pt x="9273" y="6936"/>
                    <a:pt x="9194" y="7142"/>
                    <a:pt x="9102" y="7337"/>
                  </a:cubicBezTo>
                  <a:cubicBezTo>
                    <a:pt x="9040" y="7454"/>
                    <a:pt x="9088" y="7601"/>
                    <a:pt x="9208" y="7659"/>
                  </a:cubicBezTo>
                  <a:cubicBezTo>
                    <a:pt x="9241" y="7675"/>
                    <a:pt x="9275" y="7683"/>
                    <a:pt x="9309" y="7683"/>
                  </a:cubicBezTo>
                  <a:cubicBezTo>
                    <a:pt x="9400" y="7683"/>
                    <a:pt x="9487" y="7629"/>
                    <a:pt x="9527" y="7539"/>
                  </a:cubicBezTo>
                  <a:cubicBezTo>
                    <a:pt x="9609" y="7365"/>
                    <a:pt x="9681" y="7180"/>
                    <a:pt x="9742" y="6994"/>
                  </a:cubicBezTo>
                  <a:lnTo>
                    <a:pt x="10846" y="6775"/>
                  </a:lnTo>
                  <a:cubicBezTo>
                    <a:pt x="11189" y="6703"/>
                    <a:pt x="11435" y="6405"/>
                    <a:pt x="11439" y="6056"/>
                  </a:cubicBezTo>
                  <a:lnTo>
                    <a:pt x="11439" y="5377"/>
                  </a:lnTo>
                  <a:cubicBezTo>
                    <a:pt x="11435" y="5027"/>
                    <a:pt x="11189" y="4729"/>
                    <a:pt x="10846" y="4657"/>
                  </a:cubicBezTo>
                  <a:lnTo>
                    <a:pt x="9742" y="4438"/>
                  </a:lnTo>
                  <a:cubicBezTo>
                    <a:pt x="9670" y="4208"/>
                    <a:pt x="9578" y="3989"/>
                    <a:pt x="9468" y="3777"/>
                  </a:cubicBezTo>
                  <a:lnTo>
                    <a:pt x="10092" y="2838"/>
                  </a:lnTo>
                  <a:cubicBezTo>
                    <a:pt x="10287" y="2546"/>
                    <a:pt x="10250" y="2159"/>
                    <a:pt x="10003" y="1913"/>
                  </a:cubicBezTo>
                  <a:lnTo>
                    <a:pt x="9523" y="1433"/>
                  </a:lnTo>
                  <a:cubicBezTo>
                    <a:pt x="9380" y="1291"/>
                    <a:pt x="9192" y="1218"/>
                    <a:pt x="9003" y="1218"/>
                  </a:cubicBezTo>
                  <a:cubicBezTo>
                    <a:pt x="8863" y="1218"/>
                    <a:pt x="8722" y="1259"/>
                    <a:pt x="8598" y="1340"/>
                  </a:cubicBezTo>
                  <a:lnTo>
                    <a:pt x="7659" y="1967"/>
                  </a:lnTo>
                  <a:cubicBezTo>
                    <a:pt x="7446" y="1858"/>
                    <a:pt x="7227" y="1765"/>
                    <a:pt x="6998" y="1693"/>
                  </a:cubicBezTo>
                  <a:lnTo>
                    <a:pt x="6775" y="590"/>
                  </a:lnTo>
                  <a:cubicBezTo>
                    <a:pt x="6706" y="247"/>
                    <a:pt x="6408" y="0"/>
                    <a:pt x="6059" y="0"/>
                  </a:cubicBezTo>
                  <a:close/>
                  <a:moveTo>
                    <a:pt x="11049" y="9729"/>
                  </a:moveTo>
                  <a:cubicBezTo>
                    <a:pt x="10706" y="9729"/>
                    <a:pt x="10368" y="9863"/>
                    <a:pt x="10116" y="10113"/>
                  </a:cubicBezTo>
                  <a:cubicBezTo>
                    <a:pt x="9739" y="10490"/>
                    <a:pt x="9626" y="11055"/>
                    <a:pt x="9832" y="11549"/>
                  </a:cubicBezTo>
                  <a:cubicBezTo>
                    <a:pt x="10034" y="12039"/>
                    <a:pt x="10513" y="12361"/>
                    <a:pt x="11048" y="12361"/>
                  </a:cubicBezTo>
                  <a:cubicBezTo>
                    <a:pt x="11339" y="12361"/>
                    <a:pt x="11620" y="12265"/>
                    <a:pt x="11850" y="12087"/>
                  </a:cubicBezTo>
                  <a:cubicBezTo>
                    <a:pt x="11960" y="12008"/>
                    <a:pt x="11984" y="11857"/>
                    <a:pt x="11901" y="11751"/>
                  </a:cubicBezTo>
                  <a:cubicBezTo>
                    <a:pt x="11854" y="11690"/>
                    <a:pt x="11784" y="11659"/>
                    <a:pt x="11713" y="11659"/>
                  </a:cubicBezTo>
                  <a:cubicBezTo>
                    <a:pt x="11660" y="11659"/>
                    <a:pt x="11606" y="11676"/>
                    <a:pt x="11562" y="11713"/>
                  </a:cubicBezTo>
                  <a:cubicBezTo>
                    <a:pt x="11415" y="11830"/>
                    <a:pt x="11233" y="11891"/>
                    <a:pt x="11048" y="11891"/>
                  </a:cubicBezTo>
                  <a:cubicBezTo>
                    <a:pt x="10579" y="11891"/>
                    <a:pt x="10202" y="11511"/>
                    <a:pt x="10202" y="11045"/>
                  </a:cubicBezTo>
                  <a:cubicBezTo>
                    <a:pt x="10202" y="10579"/>
                    <a:pt x="10578" y="10199"/>
                    <a:pt x="11046" y="10199"/>
                  </a:cubicBezTo>
                  <a:lnTo>
                    <a:pt x="11046" y="10199"/>
                  </a:lnTo>
                  <a:cubicBezTo>
                    <a:pt x="11515" y="10199"/>
                    <a:pt x="11891" y="10579"/>
                    <a:pt x="11891" y="11045"/>
                  </a:cubicBezTo>
                  <a:cubicBezTo>
                    <a:pt x="11891" y="11175"/>
                    <a:pt x="11997" y="11281"/>
                    <a:pt x="12127" y="11281"/>
                  </a:cubicBezTo>
                  <a:cubicBezTo>
                    <a:pt x="12258" y="11281"/>
                    <a:pt x="12364" y="11175"/>
                    <a:pt x="12364" y="11045"/>
                  </a:cubicBezTo>
                  <a:cubicBezTo>
                    <a:pt x="12364" y="10514"/>
                    <a:pt x="12042" y="10034"/>
                    <a:pt x="11552" y="9828"/>
                  </a:cubicBezTo>
                  <a:cubicBezTo>
                    <a:pt x="11389" y="9762"/>
                    <a:pt x="11218" y="9729"/>
                    <a:pt x="11049" y="9729"/>
                  </a:cubicBezTo>
                  <a:close/>
                  <a:moveTo>
                    <a:pt x="10822" y="7207"/>
                  </a:moveTo>
                  <a:cubicBezTo>
                    <a:pt x="10555" y="7207"/>
                    <a:pt x="10322" y="7395"/>
                    <a:pt x="10270" y="7659"/>
                  </a:cubicBezTo>
                  <a:lnTo>
                    <a:pt x="10133" y="8338"/>
                  </a:lnTo>
                  <a:cubicBezTo>
                    <a:pt x="10010" y="8379"/>
                    <a:pt x="9890" y="8427"/>
                    <a:pt x="9773" y="8485"/>
                  </a:cubicBezTo>
                  <a:lnTo>
                    <a:pt x="9198" y="8101"/>
                  </a:lnTo>
                  <a:cubicBezTo>
                    <a:pt x="9102" y="8038"/>
                    <a:pt x="8993" y="8007"/>
                    <a:pt x="8884" y="8007"/>
                  </a:cubicBezTo>
                  <a:cubicBezTo>
                    <a:pt x="8739" y="8007"/>
                    <a:pt x="8596" y="8062"/>
                    <a:pt x="8488" y="8170"/>
                  </a:cubicBezTo>
                  <a:lnTo>
                    <a:pt x="8173" y="8485"/>
                  </a:lnTo>
                  <a:cubicBezTo>
                    <a:pt x="7985" y="8677"/>
                    <a:pt x="7954" y="8972"/>
                    <a:pt x="8101" y="9194"/>
                  </a:cubicBezTo>
                  <a:lnTo>
                    <a:pt x="8488" y="9774"/>
                  </a:lnTo>
                  <a:cubicBezTo>
                    <a:pt x="8409" y="9931"/>
                    <a:pt x="8344" y="10099"/>
                    <a:pt x="8296" y="10270"/>
                  </a:cubicBezTo>
                  <a:cubicBezTo>
                    <a:pt x="8262" y="10397"/>
                    <a:pt x="8334" y="10527"/>
                    <a:pt x="8457" y="10562"/>
                  </a:cubicBezTo>
                  <a:cubicBezTo>
                    <a:pt x="8480" y="10568"/>
                    <a:pt x="8502" y="10572"/>
                    <a:pt x="8524" y="10572"/>
                  </a:cubicBezTo>
                  <a:cubicBezTo>
                    <a:pt x="8627" y="10572"/>
                    <a:pt x="8720" y="10502"/>
                    <a:pt x="8749" y="10401"/>
                  </a:cubicBezTo>
                  <a:cubicBezTo>
                    <a:pt x="8800" y="10219"/>
                    <a:pt x="8872" y="10041"/>
                    <a:pt x="8965" y="9876"/>
                  </a:cubicBezTo>
                  <a:cubicBezTo>
                    <a:pt x="9009" y="9798"/>
                    <a:pt x="9006" y="9705"/>
                    <a:pt x="8958" y="9630"/>
                  </a:cubicBezTo>
                  <a:lnTo>
                    <a:pt x="8495" y="8937"/>
                  </a:lnTo>
                  <a:cubicBezTo>
                    <a:pt x="8471" y="8900"/>
                    <a:pt x="8475" y="8852"/>
                    <a:pt x="8505" y="8821"/>
                  </a:cubicBezTo>
                  <a:lnTo>
                    <a:pt x="8821" y="8506"/>
                  </a:lnTo>
                  <a:cubicBezTo>
                    <a:pt x="8839" y="8487"/>
                    <a:pt x="8864" y="8478"/>
                    <a:pt x="8889" y="8478"/>
                  </a:cubicBezTo>
                  <a:cubicBezTo>
                    <a:pt x="8906" y="8478"/>
                    <a:pt x="8923" y="8482"/>
                    <a:pt x="8937" y="8492"/>
                  </a:cubicBezTo>
                  <a:lnTo>
                    <a:pt x="9633" y="8955"/>
                  </a:lnTo>
                  <a:cubicBezTo>
                    <a:pt x="9671" y="8982"/>
                    <a:pt x="9717" y="8996"/>
                    <a:pt x="9762" y="8996"/>
                  </a:cubicBezTo>
                  <a:cubicBezTo>
                    <a:pt x="9802" y="8996"/>
                    <a:pt x="9841" y="8986"/>
                    <a:pt x="9876" y="8965"/>
                  </a:cubicBezTo>
                  <a:cubicBezTo>
                    <a:pt x="10044" y="8872"/>
                    <a:pt x="10219" y="8800"/>
                    <a:pt x="10400" y="8749"/>
                  </a:cubicBezTo>
                  <a:cubicBezTo>
                    <a:pt x="10486" y="8725"/>
                    <a:pt x="10551" y="8653"/>
                    <a:pt x="10568" y="8567"/>
                  </a:cubicBezTo>
                  <a:lnTo>
                    <a:pt x="10733" y="7752"/>
                  </a:lnTo>
                  <a:cubicBezTo>
                    <a:pt x="10740" y="7707"/>
                    <a:pt x="10777" y="7676"/>
                    <a:pt x="10822" y="7676"/>
                  </a:cubicBezTo>
                  <a:lnTo>
                    <a:pt x="11267" y="7676"/>
                  </a:lnTo>
                  <a:cubicBezTo>
                    <a:pt x="11312" y="7676"/>
                    <a:pt x="11350" y="7707"/>
                    <a:pt x="11360" y="7752"/>
                  </a:cubicBezTo>
                  <a:lnTo>
                    <a:pt x="11521" y="8567"/>
                  </a:lnTo>
                  <a:cubicBezTo>
                    <a:pt x="11538" y="8653"/>
                    <a:pt x="11603" y="8725"/>
                    <a:pt x="11689" y="8749"/>
                  </a:cubicBezTo>
                  <a:cubicBezTo>
                    <a:pt x="11870" y="8800"/>
                    <a:pt x="12049" y="8872"/>
                    <a:pt x="12213" y="8965"/>
                  </a:cubicBezTo>
                  <a:cubicBezTo>
                    <a:pt x="12250" y="8986"/>
                    <a:pt x="12289" y="8996"/>
                    <a:pt x="12329" y="8996"/>
                  </a:cubicBezTo>
                  <a:cubicBezTo>
                    <a:pt x="12374" y="8996"/>
                    <a:pt x="12420" y="8982"/>
                    <a:pt x="12460" y="8955"/>
                  </a:cubicBezTo>
                  <a:lnTo>
                    <a:pt x="13152" y="8492"/>
                  </a:lnTo>
                  <a:cubicBezTo>
                    <a:pt x="13167" y="8482"/>
                    <a:pt x="13185" y="8478"/>
                    <a:pt x="13201" y="8478"/>
                  </a:cubicBezTo>
                  <a:cubicBezTo>
                    <a:pt x="13226" y="8478"/>
                    <a:pt x="13250" y="8487"/>
                    <a:pt x="13269" y="8506"/>
                  </a:cubicBezTo>
                  <a:lnTo>
                    <a:pt x="13584" y="8821"/>
                  </a:lnTo>
                  <a:cubicBezTo>
                    <a:pt x="13615" y="8852"/>
                    <a:pt x="13622" y="8900"/>
                    <a:pt x="13598" y="8937"/>
                  </a:cubicBezTo>
                  <a:lnTo>
                    <a:pt x="13135" y="9630"/>
                  </a:lnTo>
                  <a:cubicBezTo>
                    <a:pt x="13084" y="9705"/>
                    <a:pt x="13080" y="9798"/>
                    <a:pt x="13125" y="9876"/>
                  </a:cubicBezTo>
                  <a:cubicBezTo>
                    <a:pt x="13217" y="10041"/>
                    <a:pt x="13289" y="10219"/>
                    <a:pt x="13341" y="10401"/>
                  </a:cubicBezTo>
                  <a:cubicBezTo>
                    <a:pt x="13365" y="10486"/>
                    <a:pt x="13437" y="10551"/>
                    <a:pt x="13522" y="10569"/>
                  </a:cubicBezTo>
                  <a:lnTo>
                    <a:pt x="14338" y="10730"/>
                  </a:lnTo>
                  <a:cubicBezTo>
                    <a:pt x="14382" y="10740"/>
                    <a:pt x="14413" y="10778"/>
                    <a:pt x="14413" y="10822"/>
                  </a:cubicBezTo>
                  <a:lnTo>
                    <a:pt x="14413" y="11268"/>
                  </a:lnTo>
                  <a:cubicBezTo>
                    <a:pt x="14413" y="11312"/>
                    <a:pt x="14382" y="11350"/>
                    <a:pt x="14338" y="11357"/>
                  </a:cubicBezTo>
                  <a:lnTo>
                    <a:pt x="13522" y="11521"/>
                  </a:lnTo>
                  <a:cubicBezTo>
                    <a:pt x="13437" y="11538"/>
                    <a:pt x="13365" y="11604"/>
                    <a:pt x="13341" y="11689"/>
                  </a:cubicBezTo>
                  <a:cubicBezTo>
                    <a:pt x="13289" y="11871"/>
                    <a:pt x="13217" y="12046"/>
                    <a:pt x="13125" y="12213"/>
                  </a:cubicBezTo>
                  <a:cubicBezTo>
                    <a:pt x="13080" y="12289"/>
                    <a:pt x="13084" y="12385"/>
                    <a:pt x="13135" y="12457"/>
                  </a:cubicBezTo>
                  <a:lnTo>
                    <a:pt x="13598" y="13152"/>
                  </a:lnTo>
                  <a:cubicBezTo>
                    <a:pt x="13622" y="13187"/>
                    <a:pt x="13615" y="13238"/>
                    <a:pt x="13584" y="13269"/>
                  </a:cubicBezTo>
                  <a:lnTo>
                    <a:pt x="13269" y="13584"/>
                  </a:lnTo>
                  <a:cubicBezTo>
                    <a:pt x="13251" y="13602"/>
                    <a:pt x="13229" y="13610"/>
                    <a:pt x="13205" y="13610"/>
                  </a:cubicBezTo>
                  <a:cubicBezTo>
                    <a:pt x="13187" y="13610"/>
                    <a:pt x="13169" y="13605"/>
                    <a:pt x="13152" y="13594"/>
                  </a:cubicBezTo>
                  <a:lnTo>
                    <a:pt x="12463" y="13132"/>
                  </a:lnTo>
                  <a:cubicBezTo>
                    <a:pt x="12424" y="13107"/>
                    <a:pt x="12378" y="13094"/>
                    <a:pt x="12333" y="13094"/>
                  </a:cubicBezTo>
                  <a:cubicBezTo>
                    <a:pt x="12292" y="13094"/>
                    <a:pt x="12252" y="13104"/>
                    <a:pt x="12217" y="13125"/>
                  </a:cubicBezTo>
                  <a:cubicBezTo>
                    <a:pt x="12049" y="13218"/>
                    <a:pt x="11874" y="13289"/>
                    <a:pt x="11692" y="13341"/>
                  </a:cubicBezTo>
                  <a:cubicBezTo>
                    <a:pt x="11607" y="13365"/>
                    <a:pt x="11542" y="13433"/>
                    <a:pt x="11524" y="13523"/>
                  </a:cubicBezTo>
                  <a:lnTo>
                    <a:pt x="11360" y="14338"/>
                  </a:lnTo>
                  <a:cubicBezTo>
                    <a:pt x="11353" y="14379"/>
                    <a:pt x="11315" y="14413"/>
                    <a:pt x="11271" y="14413"/>
                  </a:cubicBezTo>
                  <a:lnTo>
                    <a:pt x="10825" y="14413"/>
                  </a:lnTo>
                  <a:cubicBezTo>
                    <a:pt x="10781" y="14413"/>
                    <a:pt x="10743" y="14379"/>
                    <a:pt x="10733" y="14338"/>
                  </a:cubicBezTo>
                  <a:lnTo>
                    <a:pt x="10572" y="13523"/>
                  </a:lnTo>
                  <a:cubicBezTo>
                    <a:pt x="10555" y="13433"/>
                    <a:pt x="10489" y="13365"/>
                    <a:pt x="10404" y="13341"/>
                  </a:cubicBezTo>
                  <a:cubicBezTo>
                    <a:pt x="10222" y="13289"/>
                    <a:pt x="10044" y="13218"/>
                    <a:pt x="9880" y="13125"/>
                  </a:cubicBezTo>
                  <a:cubicBezTo>
                    <a:pt x="9842" y="13104"/>
                    <a:pt x="9802" y="13094"/>
                    <a:pt x="9762" y="13094"/>
                  </a:cubicBezTo>
                  <a:cubicBezTo>
                    <a:pt x="9717" y="13094"/>
                    <a:pt x="9673" y="13107"/>
                    <a:pt x="9633" y="13132"/>
                  </a:cubicBezTo>
                  <a:lnTo>
                    <a:pt x="8937" y="13594"/>
                  </a:lnTo>
                  <a:cubicBezTo>
                    <a:pt x="8922" y="13605"/>
                    <a:pt x="8904" y="13610"/>
                    <a:pt x="8885" y="13610"/>
                  </a:cubicBezTo>
                  <a:cubicBezTo>
                    <a:pt x="8862" y="13610"/>
                    <a:pt x="8838" y="13602"/>
                    <a:pt x="8821" y="13584"/>
                  </a:cubicBezTo>
                  <a:lnTo>
                    <a:pt x="8505" y="13269"/>
                  </a:lnTo>
                  <a:cubicBezTo>
                    <a:pt x="8475" y="13235"/>
                    <a:pt x="8471" y="13187"/>
                    <a:pt x="8495" y="13152"/>
                  </a:cubicBezTo>
                  <a:lnTo>
                    <a:pt x="8958" y="12457"/>
                  </a:lnTo>
                  <a:cubicBezTo>
                    <a:pt x="9006" y="12385"/>
                    <a:pt x="9009" y="12289"/>
                    <a:pt x="8965" y="12213"/>
                  </a:cubicBezTo>
                  <a:cubicBezTo>
                    <a:pt x="8872" y="12046"/>
                    <a:pt x="8800" y="11871"/>
                    <a:pt x="8749" y="11689"/>
                  </a:cubicBezTo>
                  <a:cubicBezTo>
                    <a:pt x="8725" y="11604"/>
                    <a:pt x="8656" y="11538"/>
                    <a:pt x="8567" y="11521"/>
                  </a:cubicBezTo>
                  <a:lnTo>
                    <a:pt x="7751" y="11357"/>
                  </a:lnTo>
                  <a:cubicBezTo>
                    <a:pt x="7707" y="11350"/>
                    <a:pt x="7676" y="11312"/>
                    <a:pt x="7676" y="11268"/>
                  </a:cubicBezTo>
                  <a:lnTo>
                    <a:pt x="7676" y="10822"/>
                  </a:lnTo>
                  <a:cubicBezTo>
                    <a:pt x="7676" y="10778"/>
                    <a:pt x="7707" y="10740"/>
                    <a:pt x="7751" y="10730"/>
                  </a:cubicBezTo>
                  <a:lnTo>
                    <a:pt x="7799" y="10719"/>
                  </a:lnTo>
                  <a:cubicBezTo>
                    <a:pt x="7933" y="10699"/>
                    <a:pt x="8019" y="10572"/>
                    <a:pt x="7991" y="10442"/>
                  </a:cubicBezTo>
                  <a:cubicBezTo>
                    <a:pt x="7971" y="10330"/>
                    <a:pt x="7872" y="10254"/>
                    <a:pt x="7762" y="10254"/>
                  </a:cubicBezTo>
                  <a:cubicBezTo>
                    <a:pt x="7744" y="10254"/>
                    <a:pt x="7725" y="10256"/>
                    <a:pt x="7707" y="10260"/>
                  </a:cubicBezTo>
                  <a:lnTo>
                    <a:pt x="7659" y="10270"/>
                  </a:lnTo>
                  <a:cubicBezTo>
                    <a:pt x="7395" y="10322"/>
                    <a:pt x="7207" y="10551"/>
                    <a:pt x="7207" y="10822"/>
                  </a:cubicBezTo>
                  <a:lnTo>
                    <a:pt x="7207" y="11268"/>
                  </a:lnTo>
                  <a:cubicBezTo>
                    <a:pt x="7207" y="11535"/>
                    <a:pt x="7395" y="11765"/>
                    <a:pt x="7659" y="11819"/>
                  </a:cubicBezTo>
                  <a:lnTo>
                    <a:pt x="8337" y="11953"/>
                  </a:lnTo>
                  <a:cubicBezTo>
                    <a:pt x="8379" y="12076"/>
                    <a:pt x="8427" y="12196"/>
                    <a:pt x="8485" y="12313"/>
                  </a:cubicBezTo>
                  <a:lnTo>
                    <a:pt x="8101" y="12892"/>
                  </a:lnTo>
                  <a:cubicBezTo>
                    <a:pt x="7954" y="13115"/>
                    <a:pt x="7981" y="13409"/>
                    <a:pt x="8170" y="13601"/>
                  </a:cubicBezTo>
                  <a:lnTo>
                    <a:pt x="8485" y="13917"/>
                  </a:lnTo>
                  <a:cubicBezTo>
                    <a:pt x="8594" y="14024"/>
                    <a:pt x="8738" y="14079"/>
                    <a:pt x="8882" y="14079"/>
                  </a:cubicBezTo>
                  <a:cubicBezTo>
                    <a:pt x="8990" y="14079"/>
                    <a:pt x="9099" y="14048"/>
                    <a:pt x="9194" y="13985"/>
                  </a:cubicBezTo>
                  <a:lnTo>
                    <a:pt x="9773" y="13601"/>
                  </a:lnTo>
                  <a:cubicBezTo>
                    <a:pt x="9890" y="13660"/>
                    <a:pt x="10010" y="13708"/>
                    <a:pt x="10133" y="13749"/>
                  </a:cubicBezTo>
                  <a:lnTo>
                    <a:pt x="10267" y="14427"/>
                  </a:lnTo>
                  <a:cubicBezTo>
                    <a:pt x="10322" y="14691"/>
                    <a:pt x="10551" y="14880"/>
                    <a:pt x="10818" y="14880"/>
                  </a:cubicBezTo>
                  <a:lnTo>
                    <a:pt x="11264" y="14880"/>
                  </a:lnTo>
                  <a:cubicBezTo>
                    <a:pt x="11266" y="14880"/>
                    <a:pt x="11269" y="14880"/>
                    <a:pt x="11271" y="14880"/>
                  </a:cubicBezTo>
                  <a:cubicBezTo>
                    <a:pt x="11539" y="14880"/>
                    <a:pt x="11765" y="14689"/>
                    <a:pt x="11819" y="14431"/>
                  </a:cubicBezTo>
                  <a:lnTo>
                    <a:pt x="11956" y="13752"/>
                  </a:lnTo>
                  <a:cubicBezTo>
                    <a:pt x="12080" y="13708"/>
                    <a:pt x="12199" y="13660"/>
                    <a:pt x="12316" y="13601"/>
                  </a:cubicBezTo>
                  <a:lnTo>
                    <a:pt x="12892" y="13989"/>
                  </a:lnTo>
                  <a:cubicBezTo>
                    <a:pt x="12986" y="14051"/>
                    <a:pt x="13094" y="14081"/>
                    <a:pt x="13201" y="14081"/>
                  </a:cubicBezTo>
                  <a:cubicBezTo>
                    <a:pt x="13347" y="14081"/>
                    <a:pt x="13492" y="14025"/>
                    <a:pt x="13601" y="13917"/>
                  </a:cubicBezTo>
                  <a:lnTo>
                    <a:pt x="13916" y="13601"/>
                  </a:lnTo>
                  <a:cubicBezTo>
                    <a:pt x="14105" y="13413"/>
                    <a:pt x="14136" y="13115"/>
                    <a:pt x="13988" y="12892"/>
                  </a:cubicBezTo>
                  <a:lnTo>
                    <a:pt x="13601" y="12316"/>
                  </a:lnTo>
                  <a:cubicBezTo>
                    <a:pt x="13659" y="12200"/>
                    <a:pt x="13707" y="12080"/>
                    <a:pt x="13752" y="11956"/>
                  </a:cubicBezTo>
                  <a:lnTo>
                    <a:pt x="14430" y="11819"/>
                  </a:lnTo>
                  <a:cubicBezTo>
                    <a:pt x="14691" y="11768"/>
                    <a:pt x="14883" y="11535"/>
                    <a:pt x="14883" y="11268"/>
                  </a:cubicBezTo>
                  <a:lnTo>
                    <a:pt x="14883" y="10822"/>
                  </a:lnTo>
                  <a:cubicBezTo>
                    <a:pt x="14883" y="10555"/>
                    <a:pt x="14694" y="10322"/>
                    <a:pt x="14434" y="10270"/>
                  </a:cubicBezTo>
                  <a:lnTo>
                    <a:pt x="13752" y="10133"/>
                  </a:lnTo>
                  <a:cubicBezTo>
                    <a:pt x="13711" y="10010"/>
                    <a:pt x="13663" y="9890"/>
                    <a:pt x="13604" y="9774"/>
                  </a:cubicBezTo>
                  <a:lnTo>
                    <a:pt x="13988" y="9198"/>
                  </a:lnTo>
                  <a:cubicBezTo>
                    <a:pt x="14136" y="8975"/>
                    <a:pt x="14108" y="8677"/>
                    <a:pt x="13920" y="8489"/>
                  </a:cubicBezTo>
                  <a:lnTo>
                    <a:pt x="13604" y="8173"/>
                  </a:lnTo>
                  <a:cubicBezTo>
                    <a:pt x="13494" y="8063"/>
                    <a:pt x="13351" y="8007"/>
                    <a:pt x="13206" y="8007"/>
                  </a:cubicBezTo>
                  <a:cubicBezTo>
                    <a:pt x="13098" y="8007"/>
                    <a:pt x="12990" y="8038"/>
                    <a:pt x="12895" y="8101"/>
                  </a:cubicBezTo>
                  <a:lnTo>
                    <a:pt x="12316" y="8489"/>
                  </a:lnTo>
                  <a:cubicBezTo>
                    <a:pt x="12199" y="8430"/>
                    <a:pt x="12080" y="8379"/>
                    <a:pt x="11956" y="8338"/>
                  </a:cubicBezTo>
                  <a:lnTo>
                    <a:pt x="11819" y="7659"/>
                  </a:lnTo>
                  <a:cubicBezTo>
                    <a:pt x="11768" y="7395"/>
                    <a:pt x="11535" y="7207"/>
                    <a:pt x="11267" y="7207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17"/>
          <p:cNvGrpSpPr/>
          <p:nvPr/>
        </p:nvGrpSpPr>
        <p:grpSpPr>
          <a:xfrm>
            <a:off x="2365054" y="3384735"/>
            <a:ext cx="387005" cy="382185"/>
            <a:chOff x="4134162" y="2284610"/>
            <a:chExt cx="387005" cy="382185"/>
          </a:xfrm>
        </p:grpSpPr>
        <p:sp>
          <p:nvSpPr>
            <p:cNvPr id="239" name="Google Shape;239;p17"/>
            <p:cNvSpPr/>
            <p:nvPr/>
          </p:nvSpPr>
          <p:spPr>
            <a:xfrm>
              <a:off x="4144221" y="2362094"/>
              <a:ext cx="299121" cy="299121"/>
            </a:xfrm>
            <a:custGeom>
              <a:avLst/>
              <a:gdLst/>
              <a:ahLst/>
              <a:cxnLst/>
              <a:rect l="l" t="t" r="r" b="b"/>
              <a:pathLst>
                <a:path w="11419" h="11419" extrusionOk="0">
                  <a:moveTo>
                    <a:pt x="5709" y="1"/>
                  </a:moveTo>
                  <a:cubicBezTo>
                    <a:pt x="2557" y="1"/>
                    <a:pt x="0" y="2557"/>
                    <a:pt x="0" y="5710"/>
                  </a:cubicBezTo>
                  <a:cubicBezTo>
                    <a:pt x="0" y="8862"/>
                    <a:pt x="2557" y="11419"/>
                    <a:pt x="5709" y="11419"/>
                  </a:cubicBezTo>
                  <a:cubicBezTo>
                    <a:pt x="8862" y="11419"/>
                    <a:pt x="11418" y="8862"/>
                    <a:pt x="11418" y="5710"/>
                  </a:cubicBezTo>
                  <a:cubicBezTo>
                    <a:pt x="11418" y="2557"/>
                    <a:pt x="8862" y="1"/>
                    <a:pt x="570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4419347" y="2290294"/>
              <a:ext cx="95795" cy="95717"/>
            </a:xfrm>
            <a:custGeom>
              <a:avLst/>
              <a:gdLst/>
              <a:ahLst/>
              <a:cxnLst/>
              <a:rect l="l" t="t" r="r" b="b"/>
              <a:pathLst>
                <a:path w="3657" h="3654" extrusionOk="0">
                  <a:moveTo>
                    <a:pt x="2286" y="0"/>
                  </a:moveTo>
                  <a:lnTo>
                    <a:pt x="0" y="2282"/>
                  </a:lnTo>
                  <a:lnTo>
                    <a:pt x="0" y="3653"/>
                  </a:lnTo>
                  <a:lnTo>
                    <a:pt x="1371" y="3653"/>
                  </a:lnTo>
                  <a:lnTo>
                    <a:pt x="3657" y="1371"/>
                  </a:lnTo>
                  <a:lnTo>
                    <a:pt x="2286" y="1371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4419347" y="2290294"/>
              <a:ext cx="59908" cy="95717"/>
            </a:xfrm>
            <a:custGeom>
              <a:avLst/>
              <a:gdLst/>
              <a:ahLst/>
              <a:cxnLst/>
              <a:rect l="l" t="t" r="r" b="b"/>
              <a:pathLst>
                <a:path w="2287" h="3654" extrusionOk="0">
                  <a:moveTo>
                    <a:pt x="2286" y="0"/>
                  </a:moveTo>
                  <a:lnTo>
                    <a:pt x="0" y="2282"/>
                  </a:lnTo>
                  <a:lnTo>
                    <a:pt x="0" y="3653"/>
                  </a:lnTo>
                  <a:lnTo>
                    <a:pt x="2286" y="1371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4180108" y="2398008"/>
              <a:ext cx="227320" cy="22732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46" y="0"/>
                  </a:moveTo>
                  <a:cubicBezTo>
                    <a:pt x="4343" y="0"/>
                    <a:pt x="4341" y="0"/>
                    <a:pt x="4339" y="0"/>
                  </a:cubicBezTo>
                  <a:cubicBezTo>
                    <a:pt x="1944" y="0"/>
                    <a:pt x="1" y="1940"/>
                    <a:pt x="1" y="4339"/>
                  </a:cubicBezTo>
                  <a:cubicBezTo>
                    <a:pt x="1" y="6734"/>
                    <a:pt x="1944" y="8677"/>
                    <a:pt x="4339" y="8677"/>
                  </a:cubicBezTo>
                  <a:cubicBezTo>
                    <a:pt x="6735" y="8677"/>
                    <a:pt x="8678" y="6734"/>
                    <a:pt x="8678" y="4339"/>
                  </a:cubicBezTo>
                  <a:cubicBezTo>
                    <a:pt x="8678" y="1942"/>
                    <a:pt x="6738" y="0"/>
                    <a:pt x="4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4293768" y="2505643"/>
              <a:ext cx="113660" cy="11945"/>
            </a:xfrm>
            <a:custGeom>
              <a:avLst/>
              <a:gdLst/>
              <a:ahLst/>
              <a:cxnLst/>
              <a:rect l="l" t="t" r="r" b="b"/>
              <a:pathLst>
                <a:path w="4339" h="456" extrusionOk="0">
                  <a:moveTo>
                    <a:pt x="0" y="0"/>
                  </a:moveTo>
                  <a:lnTo>
                    <a:pt x="0" y="456"/>
                  </a:lnTo>
                  <a:lnTo>
                    <a:pt x="4328" y="456"/>
                  </a:lnTo>
                  <a:cubicBezTo>
                    <a:pt x="4332" y="380"/>
                    <a:pt x="4339" y="305"/>
                    <a:pt x="4339" y="230"/>
                  </a:cubicBezTo>
                  <a:cubicBezTo>
                    <a:pt x="4339" y="151"/>
                    <a:pt x="4332" y="75"/>
                    <a:pt x="4328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4216126" y="2434000"/>
              <a:ext cx="155232" cy="155232"/>
            </a:xfrm>
            <a:custGeom>
              <a:avLst/>
              <a:gdLst/>
              <a:ahLst/>
              <a:cxnLst/>
              <a:rect l="l" t="t" r="r" b="b"/>
              <a:pathLst>
                <a:path w="5926" h="5926" extrusionOk="0">
                  <a:moveTo>
                    <a:pt x="2964" y="1"/>
                  </a:moveTo>
                  <a:cubicBezTo>
                    <a:pt x="1326" y="1"/>
                    <a:pt x="0" y="1327"/>
                    <a:pt x="0" y="2965"/>
                  </a:cubicBezTo>
                  <a:cubicBezTo>
                    <a:pt x="0" y="4599"/>
                    <a:pt x="1326" y="5925"/>
                    <a:pt x="2964" y="5925"/>
                  </a:cubicBezTo>
                  <a:cubicBezTo>
                    <a:pt x="4599" y="5925"/>
                    <a:pt x="5925" y="4599"/>
                    <a:pt x="5925" y="2965"/>
                  </a:cubicBezTo>
                  <a:cubicBezTo>
                    <a:pt x="5925" y="1327"/>
                    <a:pt x="4599" y="1"/>
                    <a:pt x="296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4293768" y="2505643"/>
              <a:ext cx="77668" cy="11945"/>
            </a:xfrm>
            <a:custGeom>
              <a:avLst/>
              <a:gdLst/>
              <a:ahLst/>
              <a:cxnLst/>
              <a:rect l="l" t="t" r="r" b="b"/>
              <a:pathLst>
                <a:path w="2965" h="456" extrusionOk="0">
                  <a:moveTo>
                    <a:pt x="0" y="0"/>
                  </a:moveTo>
                  <a:lnTo>
                    <a:pt x="0" y="456"/>
                  </a:lnTo>
                  <a:lnTo>
                    <a:pt x="2958" y="456"/>
                  </a:lnTo>
                  <a:cubicBezTo>
                    <a:pt x="2961" y="380"/>
                    <a:pt x="2964" y="305"/>
                    <a:pt x="2964" y="230"/>
                  </a:cubicBezTo>
                  <a:cubicBezTo>
                    <a:pt x="2964" y="151"/>
                    <a:pt x="2961" y="75"/>
                    <a:pt x="2958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4251490" y="2469363"/>
              <a:ext cx="84479" cy="84505"/>
            </a:xfrm>
            <a:custGeom>
              <a:avLst/>
              <a:gdLst/>
              <a:ahLst/>
              <a:cxnLst/>
              <a:rect l="l" t="t" r="r" b="b"/>
              <a:pathLst>
                <a:path w="3225" h="3226" extrusionOk="0">
                  <a:moveTo>
                    <a:pt x="1614" y="1"/>
                  </a:moveTo>
                  <a:cubicBezTo>
                    <a:pt x="723" y="1"/>
                    <a:pt x="0" y="724"/>
                    <a:pt x="0" y="1615"/>
                  </a:cubicBezTo>
                  <a:cubicBezTo>
                    <a:pt x="0" y="2506"/>
                    <a:pt x="723" y="3225"/>
                    <a:pt x="1614" y="3225"/>
                  </a:cubicBezTo>
                  <a:cubicBezTo>
                    <a:pt x="2505" y="3225"/>
                    <a:pt x="3225" y="2506"/>
                    <a:pt x="3225" y="1615"/>
                  </a:cubicBezTo>
                  <a:cubicBezTo>
                    <a:pt x="3225" y="724"/>
                    <a:pt x="2505" y="1"/>
                    <a:pt x="16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4293768" y="2505643"/>
              <a:ext cx="42384" cy="11945"/>
            </a:xfrm>
            <a:custGeom>
              <a:avLst/>
              <a:gdLst/>
              <a:ahLst/>
              <a:cxnLst/>
              <a:rect l="l" t="t" r="r" b="b"/>
              <a:pathLst>
                <a:path w="1618" h="456" extrusionOk="0">
                  <a:moveTo>
                    <a:pt x="0" y="0"/>
                  </a:moveTo>
                  <a:lnTo>
                    <a:pt x="0" y="456"/>
                  </a:lnTo>
                  <a:lnTo>
                    <a:pt x="1597" y="456"/>
                  </a:lnTo>
                  <a:cubicBezTo>
                    <a:pt x="1618" y="305"/>
                    <a:pt x="1618" y="151"/>
                    <a:pt x="1597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4275798" y="2493698"/>
              <a:ext cx="35940" cy="35940"/>
            </a:xfrm>
            <a:custGeom>
              <a:avLst/>
              <a:gdLst/>
              <a:ahLst/>
              <a:cxnLst/>
              <a:rect l="l" t="t" r="r" b="b"/>
              <a:pathLst>
                <a:path w="1372" h="1372" extrusionOk="0">
                  <a:moveTo>
                    <a:pt x="686" y="0"/>
                  </a:moveTo>
                  <a:cubicBezTo>
                    <a:pt x="306" y="0"/>
                    <a:pt x="1" y="305"/>
                    <a:pt x="1" y="686"/>
                  </a:cubicBezTo>
                  <a:cubicBezTo>
                    <a:pt x="1" y="1063"/>
                    <a:pt x="306" y="1371"/>
                    <a:pt x="686" y="1371"/>
                  </a:cubicBezTo>
                  <a:cubicBezTo>
                    <a:pt x="1063" y="1371"/>
                    <a:pt x="1372" y="1063"/>
                    <a:pt x="1372" y="686"/>
                  </a:cubicBezTo>
                  <a:cubicBezTo>
                    <a:pt x="1372" y="305"/>
                    <a:pt x="1063" y="0"/>
                    <a:pt x="686" y="0"/>
                  </a:cubicBezTo>
                  <a:close/>
                </a:path>
              </a:pathLst>
            </a:custGeom>
            <a:solidFill>
              <a:srgbClr val="67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4293768" y="2505643"/>
              <a:ext cx="18336" cy="11945"/>
            </a:xfrm>
            <a:custGeom>
              <a:avLst/>
              <a:gdLst/>
              <a:ahLst/>
              <a:cxnLst/>
              <a:rect l="l" t="t" r="r" b="b"/>
              <a:pathLst>
                <a:path w="700" h="456" extrusionOk="0">
                  <a:moveTo>
                    <a:pt x="0" y="0"/>
                  </a:moveTo>
                  <a:lnTo>
                    <a:pt x="0" y="456"/>
                  </a:lnTo>
                  <a:lnTo>
                    <a:pt x="645" y="456"/>
                  </a:lnTo>
                  <a:cubicBezTo>
                    <a:pt x="699" y="309"/>
                    <a:pt x="699" y="147"/>
                    <a:pt x="645" y="0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4134162" y="2284610"/>
              <a:ext cx="387005" cy="382185"/>
            </a:xfrm>
            <a:custGeom>
              <a:avLst/>
              <a:gdLst/>
              <a:ahLst/>
              <a:cxnLst/>
              <a:rect l="l" t="t" r="r" b="b"/>
              <a:pathLst>
                <a:path w="14774" h="14590" extrusionOk="0">
                  <a:moveTo>
                    <a:pt x="12957" y="735"/>
                  </a:moveTo>
                  <a:lnTo>
                    <a:pt x="12957" y="1588"/>
                  </a:lnTo>
                  <a:cubicBezTo>
                    <a:pt x="12957" y="1704"/>
                    <a:pt x="13053" y="1800"/>
                    <a:pt x="13173" y="1800"/>
                  </a:cubicBezTo>
                  <a:lnTo>
                    <a:pt x="14026" y="1800"/>
                  </a:lnTo>
                  <a:lnTo>
                    <a:pt x="12169" y="3658"/>
                  </a:lnTo>
                  <a:lnTo>
                    <a:pt x="11405" y="3658"/>
                  </a:lnTo>
                  <a:lnTo>
                    <a:pt x="12638" y="2424"/>
                  </a:lnTo>
                  <a:cubicBezTo>
                    <a:pt x="12772" y="2267"/>
                    <a:pt x="12636" y="2068"/>
                    <a:pt x="12475" y="2068"/>
                  </a:cubicBezTo>
                  <a:cubicBezTo>
                    <a:pt x="12429" y="2068"/>
                    <a:pt x="12381" y="2084"/>
                    <a:pt x="12337" y="2123"/>
                  </a:cubicBezTo>
                  <a:lnTo>
                    <a:pt x="11103" y="3356"/>
                  </a:lnTo>
                  <a:lnTo>
                    <a:pt x="11103" y="2589"/>
                  </a:lnTo>
                  <a:lnTo>
                    <a:pt x="12957" y="735"/>
                  </a:lnTo>
                  <a:close/>
                  <a:moveTo>
                    <a:pt x="7214" y="7849"/>
                  </a:moveTo>
                  <a:cubicBezTo>
                    <a:pt x="7344" y="8028"/>
                    <a:pt x="7427" y="8230"/>
                    <a:pt x="7462" y="8438"/>
                  </a:cubicBezTo>
                  <a:lnTo>
                    <a:pt x="6624" y="8438"/>
                  </a:lnTo>
                  <a:lnTo>
                    <a:pt x="7214" y="7849"/>
                  </a:lnTo>
                  <a:close/>
                  <a:moveTo>
                    <a:pt x="8184" y="6879"/>
                  </a:moveTo>
                  <a:lnTo>
                    <a:pt x="8184" y="6879"/>
                  </a:lnTo>
                  <a:cubicBezTo>
                    <a:pt x="8572" y="7333"/>
                    <a:pt x="8787" y="7881"/>
                    <a:pt x="8833" y="8438"/>
                  </a:cubicBezTo>
                  <a:lnTo>
                    <a:pt x="7891" y="8438"/>
                  </a:lnTo>
                  <a:cubicBezTo>
                    <a:pt x="7850" y="8113"/>
                    <a:pt x="7721" y="7806"/>
                    <a:pt x="7515" y="7547"/>
                  </a:cubicBezTo>
                  <a:lnTo>
                    <a:pt x="8184" y="6879"/>
                  </a:lnTo>
                  <a:close/>
                  <a:moveTo>
                    <a:pt x="9157" y="5906"/>
                  </a:moveTo>
                  <a:lnTo>
                    <a:pt x="9157" y="5906"/>
                  </a:lnTo>
                  <a:cubicBezTo>
                    <a:pt x="9809" y="6632"/>
                    <a:pt x="10158" y="7529"/>
                    <a:pt x="10207" y="8438"/>
                  </a:cubicBezTo>
                  <a:lnTo>
                    <a:pt x="9265" y="8438"/>
                  </a:lnTo>
                  <a:cubicBezTo>
                    <a:pt x="9217" y="7770"/>
                    <a:pt x="8959" y="7114"/>
                    <a:pt x="8489" y="6574"/>
                  </a:cubicBezTo>
                  <a:lnTo>
                    <a:pt x="9157" y="5906"/>
                  </a:lnTo>
                  <a:close/>
                  <a:moveTo>
                    <a:pt x="10123" y="4939"/>
                  </a:moveTo>
                  <a:cubicBezTo>
                    <a:pt x="11013" y="5897"/>
                    <a:pt x="11530" y="7137"/>
                    <a:pt x="11585" y="8438"/>
                  </a:cubicBezTo>
                  <a:lnTo>
                    <a:pt x="10635" y="8438"/>
                  </a:lnTo>
                  <a:cubicBezTo>
                    <a:pt x="10584" y="7420"/>
                    <a:pt x="10193" y="6415"/>
                    <a:pt x="9458" y="5604"/>
                  </a:cubicBezTo>
                  <a:lnTo>
                    <a:pt x="10123" y="4939"/>
                  </a:lnTo>
                  <a:close/>
                  <a:moveTo>
                    <a:pt x="6083" y="3172"/>
                  </a:moveTo>
                  <a:cubicBezTo>
                    <a:pt x="7431" y="3172"/>
                    <a:pt x="8774" y="3665"/>
                    <a:pt x="9822" y="4634"/>
                  </a:cubicBezTo>
                  <a:lnTo>
                    <a:pt x="5943" y="8517"/>
                  </a:lnTo>
                  <a:cubicBezTo>
                    <a:pt x="5810" y="8668"/>
                    <a:pt x="5936" y="8865"/>
                    <a:pt x="6093" y="8873"/>
                  </a:cubicBezTo>
                  <a:lnTo>
                    <a:pt x="6093" y="8873"/>
                  </a:lnTo>
                  <a:lnTo>
                    <a:pt x="6093" y="8894"/>
                  </a:lnTo>
                  <a:lnTo>
                    <a:pt x="7462" y="8894"/>
                  </a:lnTo>
                  <a:cubicBezTo>
                    <a:pt x="7423" y="9135"/>
                    <a:pt x="7319" y="9368"/>
                    <a:pt x="7152" y="9566"/>
                  </a:cubicBezTo>
                  <a:cubicBezTo>
                    <a:pt x="6882" y="9883"/>
                    <a:pt x="6492" y="10053"/>
                    <a:pt x="6094" y="10053"/>
                  </a:cubicBezTo>
                  <a:cubicBezTo>
                    <a:pt x="5882" y="10053"/>
                    <a:pt x="5669" y="10005"/>
                    <a:pt x="5470" y="9905"/>
                  </a:cubicBezTo>
                  <a:cubicBezTo>
                    <a:pt x="4897" y="9613"/>
                    <a:pt x="4599" y="8969"/>
                    <a:pt x="4747" y="8346"/>
                  </a:cubicBezTo>
                  <a:cubicBezTo>
                    <a:pt x="4897" y="7725"/>
                    <a:pt x="5452" y="7283"/>
                    <a:pt x="6093" y="7283"/>
                  </a:cubicBezTo>
                  <a:cubicBezTo>
                    <a:pt x="6179" y="7283"/>
                    <a:pt x="6265" y="7290"/>
                    <a:pt x="6350" y="7307"/>
                  </a:cubicBezTo>
                  <a:cubicBezTo>
                    <a:pt x="6368" y="7312"/>
                    <a:pt x="6387" y="7314"/>
                    <a:pt x="6405" y="7314"/>
                  </a:cubicBezTo>
                  <a:cubicBezTo>
                    <a:pt x="6505" y="7314"/>
                    <a:pt x="6597" y="7244"/>
                    <a:pt x="6618" y="7139"/>
                  </a:cubicBezTo>
                  <a:cubicBezTo>
                    <a:pt x="6638" y="7016"/>
                    <a:pt x="6552" y="6899"/>
                    <a:pt x="6429" y="6889"/>
                  </a:cubicBezTo>
                  <a:cubicBezTo>
                    <a:pt x="6315" y="6867"/>
                    <a:pt x="6201" y="6857"/>
                    <a:pt x="6088" y="6857"/>
                  </a:cubicBezTo>
                  <a:cubicBezTo>
                    <a:pt x="5456" y="6857"/>
                    <a:pt x="4859" y="7188"/>
                    <a:pt x="4531" y="7746"/>
                  </a:cubicBezTo>
                  <a:cubicBezTo>
                    <a:pt x="4143" y="8404"/>
                    <a:pt x="4209" y="9237"/>
                    <a:pt x="4695" y="9823"/>
                  </a:cubicBezTo>
                  <a:cubicBezTo>
                    <a:pt x="5049" y="10248"/>
                    <a:pt x="5565" y="10480"/>
                    <a:pt x="6095" y="10480"/>
                  </a:cubicBezTo>
                  <a:cubicBezTo>
                    <a:pt x="6300" y="10480"/>
                    <a:pt x="6506" y="10446"/>
                    <a:pt x="6707" y="10374"/>
                  </a:cubicBezTo>
                  <a:cubicBezTo>
                    <a:pt x="7354" y="10140"/>
                    <a:pt x="7805" y="9564"/>
                    <a:pt x="7891" y="8894"/>
                  </a:cubicBezTo>
                  <a:lnTo>
                    <a:pt x="8833" y="8894"/>
                  </a:lnTo>
                  <a:cubicBezTo>
                    <a:pt x="8781" y="9508"/>
                    <a:pt x="8524" y="10107"/>
                    <a:pt x="8064" y="10580"/>
                  </a:cubicBezTo>
                  <a:cubicBezTo>
                    <a:pt x="7528" y="11128"/>
                    <a:pt x="6814" y="11408"/>
                    <a:pt x="6097" y="11408"/>
                  </a:cubicBezTo>
                  <a:cubicBezTo>
                    <a:pt x="5488" y="11408"/>
                    <a:pt x="4876" y="11206"/>
                    <a:pt x="4370" y="10796"/>
                  </a:cubicBezTo>
                  <a:cubicBezTo>
                    <a:pt x="3266" y="9905"/>
                    <a:pt x="3023" y="8318"/>
                    <a:pt x="3808" y="7139"/>
                  </a:cubicBezTo>
                  <a:cubicBezTo>
                    <a:pt x="4334" y="6349"/>
                    <a:pt x="5204" y="5914"/>
                    <a:pt x="6097" y="5914"/>
                  </a:cubicBezTo>
                  <a:cubicBezTo>
                    <a:pt x="6539" y="5914"/>
                    <a:pt x="6988" y="6021"/>
                    <a:pt x="7402" y="6245"/>
                  </a:cubicBezTo>
                  <a:cubicBezTo>
                    <a:pt x="7434" y="6260"/>
                    <a:pt x="7466" y="6266"/>
                    <a:pt x="7495" y="6266"/>
                  </a:cubicBezTo>
                  <a:cubicBezTo>
                    <a:pt x="7685" y="6266"/>
                    <a:pt x="7797" y="5993"/>
                    <a:pt x="7604" y="5868"/>
                  </a:cubicBezTo>
                  <a:cubicBezTo>
                    <a:pt x="7124" y="5608"/>
                    <a:pt x="6605" y="5484"/>
                    <a:pt x="6092" y="5484"/>
                  </a:cubicBezTo>
                  <a:cubicBezTo>
                    <a:pt x="5055" y="5484"/>
                    <a:pt x="4044" y="5991"/>
                    <a:pt x="3434" y="6910"/>
                  </a:cubicBezTo>
                  <a:cubicBezTo>
                    <a:pt x="2523" y="8284"/>
                    <a:pt x="2810" y="10128"/>
                    <a:pt x="4099" y="11156"/>
                  </a:cubicBezTo>
                  <a:cubicBezTo>
                    <a:pt x="4685" y="11624"/>
                    <a:pt x="5389" y="11855"/>
                    <a:pt x="6089" y="11855"/>
                  </a:cubicBezTo>
                  <a:cubicBezTo>
                    <a:pt x="6930" y="11855"/>
                    <a:pt x="7767" y="11523"/>
                    <a:pt x="8389" y="10875"/>
                  </a:cubicBezTo>
                  <a:cubicBezTo>
                    <a:pt x="8923" y="10317"/>
                    <a:pt x="9216" y="9613"/>
                    <a:pt x="9266" y="8894"/>
                  </a:cubicBezTo>
                  <a:lnTo>
                    <a:pt x="10206" y="8894"/>
                  </a:lnTo>
                  <a:cubicBezTo>
                    <a:pt x="10152" y="9852"/>
                    <a:pt x="9765" y="10794"/>
                    <a:pt x="9047" y="11532"/>
                  </a:cubicBezTo>
                  <a:cubicBezTo>
                    <a:pt x="8243" y="12359"/>
                    <a:pt x="7171" y="12779"/>
                    <a:pt x="6095" y="12779"/>
                  </a:cubicBezTo>
                  <a:cubicBezTo>
                    <a:pt x="5150" y="12779"/>
                    <a:pt x="4203" y="12455"/>
                    <a:pt x="3431" y="11800"/>
                  </a:cubicBezTo>
                  <a:cubicBezTo>
                    <a:pt x="1779" y="10395"/>
                    <a:pt x="1495" y="7951"/>
                    <a:pt x="2783" y="6211"/>
                  </a:cubicBezTo>
                  <a:cubicBezTo>
                    <a:pt x="3587" y="5124"/>
                    <a:pt x="4832" y="4542"/>
                    <a:pt x="6097" y="4542"/>
                  </a:cubicBezTo>
                  <a:cubicBezTo>
                    <a:pt x="6860" y="4542"/>
                    <a:pt x="7631" y="4754"/>
                    <a:pt x="8317" y="5193"/>
                  </a:cubicBezTo>
                  <a:cubicBezTo>
                    <a:pt x="8356" y="5222"/>
                    <a:pt x="8400" y="5236"/>
                    <a:pt x="8444" y="5236"/>
                  </a:cubicBezTo>
                  <a:cubicBezTo>
                    <a:pt x="8514" y="5236"/>
                    <a:pt x="8582" y="5201"/>
                    <a:pt x="8622" y="5138"/>
                  </a:cubicBezTo>
                  <a:cubicBezTo>
                    <a:pt x="8691" y="5035"/>
                    <a:pt x="8657" y="4895"/>
                    <a:pt x="8547" y="4833"/>
                  </a:cubicBezTo>
                  <a:cubicBezTo>
                    <a:pt x="7787" y="4344"/>
                    <a:pt x="6933" y="4109"/>
                    <a:pt x="6087" y="4109"/>
                  </a:cubicBezTo>
                  <a:cubicBezTo>
                    <a:pt x="4686" y="4109"/>
                    <a:pt x="3307" y="4754"/>
                    <a:pt x="2416" y="5957"/>
                  </a:cubicBezTo>
                  <a:cubicBezTo>
                    <a:pt x="991" y="7886"/>
                    <a:pt x="1306" y="10594"/>
                    <a:pt x="3136" y="12146"/>
                  </a:cubicBezTo>
                  <a:cubicBezTo>
                    <a:pt x="3991" y="12870"/>
                    <a:pt x="5039" y="13227"/>
                    <a:pt x="6083" y="13227"/>
                  </a:cubicBezTo>
                  <a:cubicBezTo>
                    <a:pt x="7278" y="13227"/>
                    <a:pt x="8468" y="12759"/>
                    <a:pt x="9359" y="11837"/>
                  </a:cubicBezTo>
                  <a:cubicBezTo>
                    <a:pt x="10156" y="11013"/>
                    <a:pt x="10582" y="9962"/>
                    <a:pt x="10635" y="8894"/>
                  </a:cubicBezTo>
                  <a:lnTo>
                    <a:pt x="11586" y="8894"/>
                  </a:lnTo>
                  <a:cubicBezTo>
                    <a:pt x="11486" y="11401"/>
                    <a:pt x="9693" y="13539"/>
                    <a:pt x="7217" y="14058"/>
                  </a:cubicBezTo>
                  <a:cubicBezTo>
                    <a:pt x="6839" y="14137"/>
                    <a:pt x="6460" y="14176"/>
                    <a:pt x="6086" y="14176"/>
                  </a:cubicBezTo>
                  <a:cubicBezTo>
                    <a:pt x="3937" y="14176"/>
                    <a:pt x="1936" y="12913"/>
                    <a:pt x="1046" y="10881"/>
                  </a:cubicBezTo>
                  <a:cubicBezTo>
                    <a:pt x="0" y="8493"/>
                    <a:pt x="771" y="5700"/>
                    <a:pt x="2896" y="4189"/>
                  </a:cubicBezTo>
                  <a:cubicBezTo>
                    <a:pt x="3855" y="3507"/>
                    <a:pt x="4971" y="3172"/>
                    <a:pt x="6083" y="3172"/>
                  </a:cubicBezTo>
                  <a:close/>
                  <a:moveTo>
                    <a:pt x="13170" y="1"/>
                  </a:moveTo>
                  <a:cubicBezTo>
                    <a:pt x="13118" y="1"/>
                    <a:pt x="13065" y="20"/>
                    <a:pt x="13022" y="63"/>
                  </a:cubicBezTo>
                  <a:lnTo>
                    <a:pt x="10737" y="2349"/>
                  </a:lnTo>
                  <a:cubicBezTo>
                    <a:pt x="10699" y="2386"/>
                    <a:pt x="10675" y="2441"/>
                    <a:pt x="10675" y="2499"/>
                  </a:cubicBezTo>
                  <a:lnTo>
                    <a:pt x="10675" y="3781"/>
                  </a:lnTo>
                  <a:lnTo>
                    <a:pt x="10127" y="4333"/>
                  </a:lnTo>
                  <a:cubicBezTo>
                    <a:pt x="9030" y="3312"/>
                    <a:pt x="7591" y="2743"/>
                    <a:pt x="6093" y="2743"/>
                  </a:cubicBezTo>
                  <a:cubicBezTo>
                    <a:pt x="2828" y="2743"/>
                    <a:pt x="172" y="5399"/>
                    <a:pt x="172" y="8664"/>
                  </a:cubicBezTo>
                  <a:cubicBezTo>
                    <a:pt x="172" y="11933"/>
                    <a:pt x="2828" y="14589"/>
                    <a:pt x="6093" y="14589"/>
                  </a:cubicBezTo>
                  <a:cubicBezTo>
                    <a:pt x="9359" y="14589"/>
                    <a:pt x="12015" y="11933"/>
                    <a:pt x="12015" y="8664"/>
                  </a:cubicBezTo>
                  <a:cubicBezTo>
                    <a:pt x="12018" y="7170"/>
                    <a:pt x="11449" y="5728"/>
                    <a:pt x="10428" y="4634"/>
                  </a:cubicBezTo>
                  <a:lnTo>
                    <a:pt x="10976" y="4083"/>
                  </a:lnTo>
                  <a:lnTo>
                    <a:pt x="12258" y="4083"/>
                  </a:lnTo>
                  <a:cubicBezTo>
                    <a:pt x="12316" y="4083"/>
                    <a:pt x="12371" y="4062"/>
                    <a:pt x="12409" y="4021"/>
                  </a:cubicBezTo>
                  <a:lnTo>
                    <a:pt x="14695" y="1739"/>
                  </a:lnTo>
                  <a:cubicBezTo>
                    <a:pt x="14753" y="1677"/>
                    <a:pt x="14773" y="1585"/>
                    <a:pt x="14739" y="1506"/>
                  </a:cubicBezTo>
                  <a:cubicBezTo>
                    <a:pt x="14708" y="1427"/>
                    <a:pt x="14629" y="1375"/>
                    <a:pt x="14544" y="1375"/>
                  </a:cubicBezTo>
                  <a:lnTo>
                    <a:pt x="13385" y="1375"/>
                  </a:lnTo>
                  <a:lnTo>
                    <a:pt x="13385" y="217"/>
                  </a:lnTo>
                  <a:cubicBezTo>
                    <a:pt x="13385" y="87"/>
                    <a:pt x="13280" y="1"/>
                    <a:pt x="131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" name="Google Shape;251;p17"/>
          <p:cNvGrpSpPr/>
          <p:nvPr/>
        </p:nvGrpSpPr>
        <p:grpSpPr>
          <a:xfrm>
            <a:off x="2363609" y="4197180"/>
            <a:ext cx="389897" cy="316590"/>
            <a:chOff x="5178923" y="2743677"/>
            <a:chExt cx="460980" cy="374353"/>
          </a:xfrm>
        </p:grpSpPr>
        <p:sp>
          <p:nvSpPr>
            <p:cNvPr id="252" name="Google Shape;252;p17"/>
            <p:cNvSpPr/>
            <p:nvPr/>
          </p:nvSpPr>
          <p:spPr>
            <a:xfrm>
              <a:off x="5185656" y="2779328"/>
              <a:ext cx="447515" cy="331969"/>
            </a:xfrm>
            <a:custGeom>
              <a:avLst/>
              <a:gdLst/>
              <a:ahLst/>
              <a:cxnLst/>
              <a:rect l="l" t="t" r="r" b="b"/>
              <a:pathLst>
                <a:path w="17084" h="12673" extrusionOk="0">
                  <a:moveTo>
                    <a:pt x="16264" y="0"/>
                  </a:moveTo>
                  <a:cubicBezTo>
                    <a:pt x="16262" y="0"/>
                    <a:pt x="16260" y="0"/>
                    <a:pt x="16258" y="0"/>
                  </a:cubicBezTo>
                  <a:lnTo>
                    <a:pt x="827" y="0"/>
                  </a:lnTo>
                  <a:cubicBezTo>
                    <a:pt x="371" y="0"/>
                    <a:pt x="1" y="370"/>
                    <a:pt x="1" y="826"/>
                  </a:cubicBezTo>
                  <a:lnTo>
                    <a:pt x="1" y="11847"/>
                  </a:lnTo>
                  <a:cubicBezTo>
                    <a:pt x="1" y="12303"/>
                    <a:pt x="371" y="12673"/>
                    <a:pt x="827" y="12673"/>
                  </a:cubicBezTo>
                  <a:lnTo>
                    <a:pt x="16258" y="12673"/>
                  </a:lnTo>
                  <a:cubicBezTo>
                    <a:pt x="16713" y="12673"/>
                    <a:pt x="17083" y="12303"/>
                    <a:pt x="17083" y="11847"/>
                  </a:cubicBezTo>
                  <a:lnTo>
                    <a:pt x="17083" y="826"/>
                  </a:lnTo>
                  <a:cubicBezTo>
                    <a:pt x="17083" y="369"/>
                    <a:pt x="16717" y="0"/>
                    <a:pt x="16264" y="0"/>
                  </a:cubicBezTo>
                  <a:close/>
                </a:path>
              </a:pathLst>
            </a:custGeom>
            <a:solidFill>
              <a:srgbClr val="C6D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5185656" y="2779328"/>
              <a:ext cx="447437" cy="43300"/>
            </a:xfrm>
            <a:custGeom>
              <a:avLst/>
              <a:gdLst/>
              <a:ahLst/>
              <a:cxnLst/>
              <a:rect l="l" t="t" r="r" b="b"/>
              <a:pathLst>
                <a:path w="17081" h="1653" extrusionOk="0">
                  <a:moveTo>
                    <a:pt x="827" y="0"/>
                  </a:moveTo>
                  <a:cubicBezTo>
                    <a:pt x="371" y="0"/>
                    <a:pt x="1" y="370"/>
                    <a:pt x="1" y="826"/>
                  </a:cubicBezTo>
                  <a:lnTo>
                    <a:pt x="1" y="1652"/>
                  </a:lnTo>
                  <a:lnTo>
                    <a:pt x="17080" y="1652"/>
                  </a:lnTo>
                  <a:lnTo>
                    <a:pt x="17080" y="826"/>
                  </a:lnTo>
                  <a:cubicBezTo>
                    <a:pt x="17080" y="370"/>
                    <a:pt x="16713" y="0"/>
                    <a:pt x="16258" y="0"/>
                  </a:cubicBezTo>
                  <a:close/>
                </a:path>
              </a:pathLst>
            </a:custGeom>
            <a:solidFill>
              <a:srgbClr val="A8BA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5207293" y="2779328"/>
              <a:ext cx="72193" cy="36097"/>
            </a:xfrm>
            <a:custGeom>
              <a:avLst/>
              <a:gdLst/>
              <a:ahLst/>
              <a:cxnLst/>
              <a:rect l="l" t="t" r="r" b="b"/>
              <a:pathLst>
                <a:path w="2756" h="1378" extrusionOk="0">
                  <a:moveTo>
                    <a:pt x="1" y="0"/>
                  </a:moveTo>
                  <a:lnTo>
                    <a:pt x="1" y="275"/>
                  </a:lnTo>
                  <a:cubicBezTo>
                    <a:pt x="1" y="881"/>
                    <a:pt x="494" y="1375"/>
                    <a:pt x="1104" y="1378"/>
                  </a:cubicBezTo>
                  <a:lnTo>
                    <a:pt x="1652" y="1378"/>
                  </a:lnTo>
                  <a:cubicBezTo>
                    <a:pt x="2262" y="1375"/>
                    <a:pt x="2756" y="885"/>
                    <a:pt x="2756" y="275"/>
                  </a:cubicBezTo>
                  <a:lnTo>
                    <a:pt x="2756" y="0"/>
                  </a:lnTo>
                  <a:close/>
                </a:path>
              </a:pathLst>
            </a:custGeom>
            <a:solidFill>
              <a:srgbClr val="8AA2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539340" y="2779328"/>
              <a:ext cx="72193" cy="36097"/>
            </a:xfrm>
            <a:custGeom>
              <a:avLst/>
              <a:gdLst/>
              <a:ahLst/>
              <a:cxnLst/>
              <a:rect l="l" t="t" r="r" b="b"/>
              <a:pathLst>
                <a:path w="2756" h="1378" extrusionOk="0">
                  <a:moveTo>
                    <a:pt x="0" y="0"/>
                  </a:moveTo>
                  <a:lnTo>
                    <a:pt x="0" y="275"/>
                  </a:lnTo>
                  <a:cubicBezTo>
                    <a:pt x="0" y="881"/>
                    <a:pt x="490" y="1375"/>
                    <a:pt x="1100" y="1378"/>
                  </a:cubicBezTo>
                  <a:lnTo>
                    <a:pt x="1652" y="1378"/>
                  </a:lnTo>
                  <a:cubicBezTo>
                    <a:pt x="2259" y="1378"/>
                    <a:pt x="2752" y="885"/>
                    <a:pt x="2756" y="275"/>
                  </a:cubicBezTo>
                  <a:lnTo>
                    <a:pt x="2756" y="0"/>
                  </a:lnTo>
                  <a:close/>
                </a:path>
              </a:pathLst>
            </a:custGeom>
            <a:solidFill>
              <a:srgbClr val="8AA2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5228930" y="2750409"/>
              <a:ext cx="28945" cy="43300"/>
            </a:xfrm>
            <a:custGeom>
              <a:avLst/>
              <a:gdLst/>
              <a:ahLst/>
              <a:cxnLst/>
              <a:rect l="l" t="t" r="r" b="b"/>
              <a:pathLst>
                <a:path w="1105" h="1653" extrusionOk="0">
                  <a:moveTo>
                    <a:pt x="278" y="1"/>
                  </a:moveTo>
                  <a:cubicBezTo>
                    <a:pt x="124" y="1"/>
                    <a:pt x="1" y="124"/>
                    <a:pt x="1" y="275"/>
                  </a:cubicBezTo>
                  <a:lnTo>
                    <a:pt x="1" y="1379"/>
                  </a:lnTo>
                  <a:cubicBezTo>
                    <a:pt x="1" y="1529"/>
                    <a:pt x="124" y="1653"/>
                    <a:pt x="278" y="1653"/>
                  </a:cubicBezTo>
                  <a:lnTo>
                    <a:pt x="826" y="1653"/>
                  </a:lnTo>
                  <a:cubicBezTo>
                    <a:pt x="981" y="1653"/>
                    <a:pt x="1104" y="1529"/>
                    <a:pt x="1104" y="1379"/>
                  </a:cubicBezTo>
                  <a:lnTo>
                    <a:pt x="1104" y="275"/>
                  </a:lnTo>
                  <a:cubicBezTo>
                    <a:pt x="1104" y="124"/>
                    <a:pt x="981" y="1"/>
                    <a:pt x="826" y="1"/>
                  </a:cubicBezTo>
                  <a:close/>
                </a:path>
              </a:pathLst>
            </a:custGeom>
            <a:solidFill>
              <a:srgbClr val="DC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228930" y="2750409"/>
              <a:ext cx="28945" cy="21663"/>
            </a:xfrm>
            <a:custGeom>
              <a:avLst/>
              <a:gdLst/>
              <a:ahLst/>
              <a:cxnLst/>
              <a:rect l="l" t="t" r="r" b="b"/>
              <a:pathLst>
                <a:path w="1105" h="827" extrusionOk="0">
                  <a:moveTo>
                    <a:pt x="278" y="1"/>
                  </a:moveTo>
                  <a:cubicBezTo>
                    <a:pt x="124" y="1"/>
                    <a:pt x="1" y="124"/>
                    <a:pt x="1" y="275"/>
                  </a:cubicBezTo>
                  <a:lnTo>
                    <a:pt x="1" y="827"/>
                  </a:lnTo>
                  <a:lnTo>
                    <a:pt x="1104" y="827"/>
                  </a:lnTo>
                  <a:lnTo>
                    <a:pt x="1104" y="275"/>
                  </a:lnTo>
                  <a:cubicBezTo>
                    <a:pt x="1104" y="124"/>
                    <a:pt x="981" y="1"/>
                    <a:pt x="826" y="1"/>
                  </a:cubicBezTo>
                  <a:close/>
                </a:path>
              </a:pathLst>
            </a:custGeom>
            <a:solidFill>
              <a:srgbClr val="9FB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5560978" y="2750409"/>
              <a:ext cx="28841" cy="43300"/>
            </a:xfrm>
            <a:custGeom>
              <a:avLst/>
              <a:gdLst/>
              <a:ahLst/>
              <a:cxnLst/>
              <a:rect l="l" t="t" r="r" b="b"/>
              <a:pathLst>
                <a:path w="1101" h="1653" extrusionOk="0">
                  <a:moveTo>
                    <a:pt x="274" y="1"/>
                  </a:moveTo>
                  <a:cubicBezTo>
                    <a:pt x="120" y="1"/>
                    <a:pt x="0" y="124"/>
                    <a:pt x="0" y="275"/>
                  </a:cubicBezTo>
                  <a:lnTo>
                    <a:pt x="0" y="1379"/>
                  </a:lnTo>
                  <a:cubicBezTo>
                    <a:pt x="0" y="1529"/>
                    <a:pt x="120" y="1653"/>
                    <a:pt x="274" y="1653"/>
                  </a:cubicBezTo>
                  <a:lnTo>
                    <a:pt x="826" y="1653"/>
                  </a:lnTo>
                  <a:cubicBezTo>
                    <a:pt x="977" y="1653"/>
                    <a:pt x="1100" y="1529"/>
                    <a:pt x="1100" y="1379"/>
                  </a:cubicBezTo>
                  <a:lnTo>
                    <a:pt x="1100" y="275"/>
                  </a:lnTo>
                  <a:cubicBezTo>
                    <a:pt x="1100" y="124"/>
                    <a:pt x="977" y="1"/>
                    <a:pt x="826" y="1"/>
                  </a:cubicBezTo>
                  <a:close/>
                </a:path>
              </a:pathLst>
            </a:custGeom>
            <a:solidFill>
              <a:srgbClr val="DC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5560978" y="2750409"/>
              <a:ext cx="28919" cy="21663"/>
            </a:xfrm>
            <a:custGeom>
              <a:avLst/>
              <a:gdLst/>
              <a:ahLst/>
              <a:cxnLst/>
              <a:rect l="l" t="t" r="r" b="b"/>
              <a:pathLst>
                <a:path w="1104" h="827" extrusionOk="0">
                  <a:moveTo>
                    <a:pt x="274" y="1"/>
                  </a:moveTo>
                  <a:cubicBezTo>
                    <a:pt x="124" y="1"/>
                    <a:pt x="0" y="124"/>
                    <a:pt x="0" y="275"/>
                  </a:cubicBezTo>
                  <a:lnTo>
                    <a:pt x="0" y="827"/>
                  </a:lnTo>
                  <a:lnTo>
                    <a:pt x="1104" y="827"/>
                  </a:lnTo>
                  <a:lnTo>
                    <a:pt x="1104" y="275"/>
                  </a:lnTo>
                  <a:cubicBezTo>
                    <a:pt x="1104" y="124"/>
                    <a:pt x="980" y="1"/>
                    <a:pt x="826" y="1"/>
                  </a:cubicBezTo>
                  <a:close/>
                </a:path>
              </a:pathLst>
            </a:custGeom>
            <a:solidFill>
              <a:srgbClr val="9FB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5185656" y="2822603"/>
              <a:ext cx="447437" cy="21637"/>
            </a:xfrm>
            <a:custGeom>
              <a:avLst/>
              <a:gdLst/>
              <a:ahLst/>
              <a:cxnLst/>
              <a:rect l="l" t="t" r="r" b="b"/>
              <a:pathLst>
                <a:path w="17081" h="826" extrusionOk="0">
                  <a:moveTo>
                    <a:pt x="1" y="0"/>
                  </a:moveTo>
                  <a:lnTo>
                    <a:pt x="1" y="826"/>
                  </a:lnTo>
                  <a:lnTo>
                    <a:pt x="17080" y="826"/>
                  </a:lnTo>
                  <a:lnTo>
                    <a:pt x="17080" y="0"/>
                  </a:lnTo>
                  <a:close/>
                </a:path>
              </a:pathLst>
            </a:custGeom>
            <a:solidFill>
              <a:srgbClr val="AEB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5178923" y="2743677"/>
              <a:ext cx="460980" cy="374353"/>
            </a:xfrm>
            <a:custGeom>
              <a:avLst/>
              <a:gdLst/>
              <a:ahLst/>
              <a:cxnLst/>
              <a:rect l="l" t="t" r="r" b="b"/>
              <a:pathLst>
                <a:path w="17598" h="14291" extrusionOk="0">
                  <a:moveTo>
                    <a:pt x="2739" y="515"/>
                  </a:moveTo>
                  <a:cubicBezTo>
                    <a:pt x="2746" y="515"/>
                    <a:pt x="2756" y="525"/>
                    <a:pt x="2756" y="532"/>
                  </a:cubicBezTo>
                  <a:lnTo>
                    <a:pt x="2756" y="1636"/>
                  </a:lnTo>
                  <a:cubicBezTo>
                    <a:pt x="2756" y="1646"/>
                    <a:pt x="2746" y="1653"/>
                    <a:pt x="2739" y="1653"/>
                  </a:cubicBezTo>
                  <a:lnTo>
                    <a:pt x="2187" y="1653"/>
                  </a:lnTo>
                  <a:cubicBezTo>
                    <a:pt x="2177" y="1653"/>
                    <a:pt x="2170" y="1646"/>
                    <a:pt x="2170" y="1636"/>
                  </a:cubicBezTo>
                  <a:lnTo>
                    <a:pt x="2170" y="532"/>
                  </a:lnTo>
                  <a:cubicBezTo>
                    <a:pt x="2170" y="525"/>
                    <a:pt x="2177" y="515"/>
                    <a:pt x="2187" y="515"/>
                  </a:cubicBezTo>
                  <a:close/>
                  <a:moveTo>
                    <a:pt x="15411" y="515"/>
                  </a:moveTo>
                  <a:cubicBezTo>
                    <a:pt x="15421" y="515"/>
                    <a:pt x="15428" y="525"/>
                    <a:pt x="15428" y="532"/>
                  </a:cubicBezTo>
                  <a:lnTo>
                    <a:pt x="15428" y="1636"/>
                  </a:lnTo>
                  <a:cubicBezTo>
                    <a:pt x="15428" y="1646"/>
                    <a:pt x="15421" y="1653"/>
                    <a:pt x="15411" y="1653"/>
                  </a:cubicBezTo>
                  <a:lnTo>
                    <a:pt x="14859" y="1653"/>
                  </a:lnTo>
                  <a:cubicBezTo>
                    <a:pt x="14849" y="1653"/>
                    <a:pt x="14842" y="1646"/>
                    <a:pt x="14842" y="1636"/>
                  </a:cubicBezTo>
                  <a:lnTo>
                    <a:pt x="14842" y="532"/>
                  </a:lnTo>
                  <a:cubicBezTo>
                    <a:pt x="14842" y="525"/>
                    <a:pt x="14849" y="515"/>
                    <a:pt x="14859" y="515"/>
                  </a:cubicBezTo>
                  <a:close/>
                  <a:moveTo>
                    <a:pt x="16515" y="1618"/>
                  </a:moveTo>
                  <a:cubicBezTo>
                    <a:pt x="16826" y="1618"/>
                    <a:pt x="17080" y="1872"/>
                    <a:pt x="17083" y="2187"/>
                  </a:cubicBezTo>
                  <a:lnTo>
                    <a:pt x="17083" y="13208"/>
                  </a:lnTo>
                  <a:cubicBezTo>
                    <a:pt x="17080" y="13520"/>
                    <a:pt x="16826" y="13777"/>
                    <a:pt x="16515" y="13777"/>
                  </a:cubicBezTo>
                  <a:lnTo>
                    <a:pt x="1084" y="13777"/>
                  </a:lnTo>
                  <a:cubicBezTo>
                    <a:pt x="768" y="13777"/>
                    <a:pt x="515" y="13520"/>
                    <a:pt x="515" y="13208"/>
                  </a:cubicBezTo>
                  <a:lnTo>
                    <a:pt x="515" y="2187"/>
                  </a:lnTo>
                  <a:cubicBezTo>
                    <a:pt x="515" y="1872"/>
                    <a:pt x="768" y="1618"/>
                    <a:pt x="1084" y="1618"/>
                  </a:cubicBezTo>
                  <a:lnTo>
                    <a:pt x="1653" y="1618"/>
                  </a:lnTo>
                  <a:lnTo>
                    <a:pt x="1653" y="1636"/>
                  </a:lnTo>
                  <a:cubicBezTo>
                    <a:pt x="1653" y="1930"/>
                    <a:pt x="1892" y="2167"/>
                    <a:pt x="2187" y="2170"/>
                  </a:cubicBezTo>
                  <a:lnTo>
                    <a:pt x="2735" y="2170"/>
                  </a:lnTo>
                  <a:cubicBezTo>
                    <a:pt x="3030" y="2167"/>
                    <a:pt x="3270" y="1930"/>
                    <a:pt x="3270" y="1636"/>
                  </a:cubicBezTo>
                  <a:lnTo>
                    <a:pt x="3270" y="1618"/>
                  </a:lnTo>
                  <a:lnTo>
                    <a:pt x="14325" y="1618"/>
                  </a:lnTo>
                  <a:lnTo>
                    <a:pt x="14325" y="1636"/>
                  </a:lnTo>
                  <a:cubicBezTo>
                    <a:pt x="14325" y="1930"/>
                    <a:pt x="14565" y="2167"/>
                    <a:pt x="14859" y="2170"/>
                  </a:cubicBezTo>
                  <a:lnTo>
                    <a:pt x="15411" y="2170"/>
                  </a:lnTo>
                  <a:cubicBezTo>
                    <a:pt x="15706" y="2167"/>
                    <a:pt x="15942" y="1930"/>
                    <a:pt x="15942" y="1636"/>
                  </a:cubicBezTo>
                  <a:lnTo>
                    <a:pt x="15942" y="1618"/>
                  </a:lnTo>
                  <a:close/>
                  <a:moveTo>
                    <a:pt x="2187" y="1"/>
                  </a:moveTo>
                  <a:cubicBezTo>
                    <a:pt x="1892" y="1"/>
                    <a:pt x="1653" y="237"/>
                    <a:pt x="1653" y="532"/>
                  </a:cubicBezTo>
                  <a:lnTo>
                    <a:pt x="1653" y="1101"/>
                  </a:lnTo>
                  <a:lnTo>
                    <a:pt x="1084" y="1101"/>
                  </a:lnTo>
                  <a:cubicBezTo>
                    <a:pt x="484" y="1104"/>
                    <a:pt x="1" y="1588"/>
                    <a:pt x="1" y="2187"/>
                  </a:cubicBezTo>
                  <a:lnTo>
                    <a:pt x="1" y="13208"/>
                  </a:lnTo>
                  <a:cubicBezTo>
                    <a:pt x="1" y="13804"/>
                    <a:pt x="484" y="14291"/>
                    <a:pt x="1084" y="14291"/>
                  </a:cubicBezTo>
                  <a:lnTo>
                    <a:pt x="16515" y="14291"/>
                  </a:lnTo>
                  <a:cubicBezTo>
                    <a:pt x="17111" y="14291"/>
                    <a:pt x="17597" y="13804"/>
                    <a:pt x="17597" y="13208"/>
                  </a:cubicBezTo>
                  <a:lnTo>
                    <a:pt x="17597" y="2187"/>
                  </a:lnTo>
                  <a:cubicBezTo>
                    <a:pt x="17597" y="1588"/>
                    <a:pt x="17111" y="1104"/>
                    <a:pt x="16515" y="1101"/>
                  </a:cubicBezTo>
                  <a:lnTo>
                    <a:pt x="15942" y="1101"/>
                  </a:lnTo>
                  <a:lnTo>
                    <a:pt x="15942" y="532"/>
                  </a:lnTo>
                  <a:cubicBezTo>
                    <a:pt x="15942" y="237"/>
                    <a:pt x="15706" y="1"/>
                    <a:pt x="15411" y="1"/>
                  </a:cubicBezTo>
                  <a:lnTo>
                    <a:pt x="14859" y="1"/>
                  </a:lnTo>
                  <a:cubicBezTo>
                    <a:pt x="14565" y="1"/>
                    <a:pt x="14325" y="237"/>
                    <a:pt x="14325" y="532"/>
                  </a:cubicBezTo>
                  <a:lnTo>
                    <a:pt x="14325" y="1101"/>
                  </a:lnTo>
                  <a:lnTo>
                    <a:pt x="3270" y="1101"/>
                  </a:lnTo>
                  <a:lnTo>
                    <a:pt x="3270" y="532"/>
                  </a:lnTo>
                  <a:cubicBezTo>
                    <a:pt x="3270" y="237"/>
                    <a:pt x="3030" y="1"/>
                    <a:pt x="27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5207738" y="2815870"/>
              <a:ext cx="403272" cy="13490"/>
            </a:xfrm>
            <a:custGeom>
              <a:avLst/>
              <a:gdLst/>
              <a:ahLst/>
              <a:cxnLst/>
              <a:rect l="l" t="t" r="r" b="b"/>
              <a:pathLst>
                <a:path w="15395" h="515" extrusionOk="0">
                  <a:moveTo>
                    <a:pt x="258" y="0"/>
                  </a:moveTo>
                  <a:cubicBezTo>
                    <a:pt x="117" y="0"/>
                    <a:pt x="1" y="113"/>
                    <a:pt x="1" y="257"/>
                  </a:cubicBezTo>
                  <a:cubicBezTo>
                    <a:pt x="1" y="398"/>
                    <a:pt x="117" y="514"/>
                    <a:pt x="258" y="514"/>
                  </a:cubicBezTo>
                  <a:lnTo>
                    <a:pt x="15137" y="514"/>
                  </a:lnTo>
                  <a:cubicBezTo>
                    <a:pt x="15278" y="514"/>
                    <a:pt x="15394" y="398"/>
                    <a:pt x="15394" y="257"/>
                  </a:cubicBezTo>
                  <a:cubicBezTo>
                    <a:pt x="15394" y="113"/>
                    <a:pt x="15278" y="0"/>
                    <a:pt x="151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5229480" y="2873578"/>
              <a:ext cx="56738" cy="13490"/>
            </a:xfrm>
            <a:custGeom>
              <a:avLst/>
              <a:gdLst/>
              <a:ahLst/>
              <a:cxnLst/>
              <a:rect l="l" t="t" r="r" b="b"/>
              <a:pathLst>
                <a:path w="2166" h="515" extrusionOk="0">
                  <a:moveTo>
                    <a:pt x="257" y="1"/>
                  </a:moveTo>
                  <a:cubicBezTo>
                    <a:pt x="113" y="1"/>
                    <a:pt x="0" y="117"/>
                    <a:pt x="0" y="258"/>
                  </a:cubicBezTo>
                  <a:cubicBezTo>
                    <a:pt x="0" y="401"/>
                    <a:pt x="113" y="515"/>
                    <a:pt x="257" y="515"/>
                  </a:cubicBezTo>
                  <a:lnTo>
                    <a:pt x="1909" y="515"/>
                  </a:lnTo>
                  <a:cubicBezTo>
                    <a:pt x="2049" y="515"/>
                    <a:pt x="2166" y="401"/>
                    <a:pt x="2166" y="258"/>
                  </a:cubicBezTo>
                  <a:cubicBezTo>
                    <a:pt x="2166" y="117"/>
                    <a:pt x="2049" y="1"/>
                    <a:pt x="19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5330462" y="2873578"/>
              <a:ext cx="56765" cy="13490"/>
            </a:xfrm>
            <a:custGeom>
              <a:avLst/>
              <a:gdLst/>
              <a:ahLst/>
              <a:cxnLst/>
              <a:rect l="l" t="t" r="r" b="b"/>
              <a:pathLst>
                <a:path w="2167" h="515" extrusionOk="0">
                  <a:moveTo>
                    <a:pt x="257" y="1"/>
                  </a:moveTo>
                  <a:cubicBezTo>
                    <a:pt x="117" y="1"/>
                    <a:pt x="0" y="117"/>
                    <a:pt x="0" y="258"/>
                  </a:cubicBezTo>
                  <a:cubicBezTo>
                    <a:pt x="0" y="401"/>
                    <a:pt x="117" y="515"/>
                    <a:pt x="257" y="515"/>
                  </a:cubicBezTo>
                  <a:lnTo>
                    <a:pt x="1912" y="515"/>
                  </a:lnTo>
                  <a:cubicBezTo>
                    <a:pt x="2053" y="515"/>
                    <a:pt x="2166" y="401"/>
                    <a:pt x="2166" y="258"/>
                  </a:cubicBezTo>
                  <a:cubicBezTo>
                    <a:pt x="2166" y="117"/>
                    <a:pt x="2053" y="1"/>
                    <a:pt x="19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5532530" y="2873578"/>
              <a:ext cx="56843" cy="13490"/>
            </a:xfrm>
            <a:custGeom>
              <a:avLst/>
              <a:gdLst/>
              <a:ahLst/>
              <a:cxnLst/>
              <a:rect l="l" t="t" r="r" b="b"/>
              <a:pathLst>
                <a:path w="2170" h="515" extrusionOk="0">
                  <a:moveTo>
                    <a:pt x="257" y="1"/>
                  </a:moveTo>
                  <a:cubicBezTo>
                    <a:pt x="117" y="1"/>
                    <a:pt x="0" y="117"/>
                    <a:pt x="0" y="258"/>
                  </a:cubicBezTo>
                  <a:cubicBezTo>
                    <a:pt x="0" y="401"/>
                    <a:pt x="117" y="515"/>
                    <a:pt x="257" y="515"/>
                  </a:cubicBezTo>
                  <a:lnTo>
                    <a:pt x="1912" y="515"/>
                  </a:lnTo>
                  <a:cubicBezTo>
                    <a:pt x="2053" y="515"/>
                    <a:pt x="2169" y="401"/>
                    <a:pt x="2169" y="258"/>
                  </a:cubicBezTo>
                  <a:cubicBezTo>
                    <a:pt x="2169" y="117"/>
                    <a:pt x="2053" y="1"/>
                    <a:pt x="19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5229480" y="2931390"/>
              <a:ext cx="56738" cy="13490"/>
            </a:xfrm>
            <a:custGeom>
              <a:avLst/>
              <a:gdLst/>
              <a:ahLst/>
              <a:cxnLst/>
              <a:rect l="l" t="t" r="r" b="b"/>
              <a:pathLst>
                <a:path w="2166" h="515" extrusionOk="0">
                  <a:moveTo>
                    <a:pt x="257" y="0"/>
                  </a:moveTo>
                  <a:cubicBezTo>
                    <a:pt x="113" y="0"/>
                    <a:pt x="0" y="113"/>
                    <a:pt x="0" y="257"/>
                  </a:cubicBezTo>
                  <a:cubicBezTo>
                    <a:pt x="0" y="398"/>
                    <a:pt x="113" y="514"/>
                    <a:pt x="257" y="514"/>
                  </a:cubicBezTo>
                  <a:lnTo>
                    <a:pt x="1909" y="514"/>
                  </a:lnTo>
                  <a:cubicBezTo>
                    <a:pt x="2049" y="514"/>
                    <a:pt x="2166" y="398"/>
                    <a:pt x="2166" y="257"/>
                  </a:cubicBezTo>
                  <a:cubicBezTo>
                    <a:pt x="2166" y="113"/>
                    <a:pt x="2049" y="0"/>
                    <a:pt x="19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5431522" y="2931390"/>
              <a:ext cx="56765" cy="13490"/>
            </a:xfrm>
            <a:custGeom>
              <a:avLst/>
              <a:gdLst/>
              <a:ahLst/>
              <a:cxnLst/>
              <a:rect l="l" t="t" r="r" b="b"/>
              <a:pathLst>
                <a:path w="2167" h="515" extrusionOk="0">
                  <a:moveTo>
                    <a:pt x="258" y="0"/>
                  </a:moveTo>
                  <a:cubicBezTo>
                    <a:pt x="114" y="0"/>
                    <a:pt x="1" y="113"/>
                    <a:pt x="1" y="257"/>
                  </a:cubicBezTo>
                  <a:cubicBezTo>
                    <a:pt x="1" y="398"/>
                    <a:pt x="114" y="514"/>
                    <a:pt x="258" y="514"/>
                  </a:cubicBezTo>
                  <a:lnTo>
                    <a:pt x="1910" y="514"/>
                  </a:lnTo>
                  <a:cubicBezTo>
                    <a:pt x="2054" y="514"/>
                    <a:pt x="2167" y="398"/>
                    <a:pt x="2167" y="257"/>
                  </a:cubicBezTo>
                  <a:cubicBezTo>
                    <a:pt x="2167" y="113"/>
                    <a:pt x="2054" y="0"/>
                    <a:pt x="19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5229480" y="2989098"/>
              <a:ext cx="56738" cy="13490"/>
            </a:xfrm>
            <a:custGeom>
              <a:avLst/>
              <a:gdLst/>
              <a:ahLst/>
              <a:cxnLst/>
              <a:rect l="l" t="t" r="r" b="b"/>
              <a:pathLst>
                <a:path w="2166" h="515" extrusionOk="0">
                  <a:moveTo>
                    <a:pt x="257" y="1"/>
                  </a:moveTo>
                  <a:cubicBezTo>
                    <a:pt x="113" y="1"/>
                    <a:pt x="0" y="114"/>
                    <a:pt x="0" y="258"/>
                  </a:cubicBezTo>
                  <a:cubicBezTo>
                    <a:pt x="0" y="398"/>
                    <a:pt x="113" y="515"/>
                    <a:pt x="257" y="515"/>
                  </a:cubicBezTo>
                  <a:lnTo>
                    <a:pt x="1909" y="515"/>
                  </a:lnTo>
                  <a:cubicBezTo>
                    <a:pt x="2049" y="515"/>
                    <a:pt x="2166" y="398"/>
                    <a:pt x="2166" y="258"/>
                  </a:cubicBezTo>
                  <a:cubicBezTo>
                    <a:pt x="2166" y="114"/>
                    <a:pt x="2049" y="1"/>
                    <a:pt x="19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5330462" y="2989019"/>
              <a:ext cx="56765" cy="13490"/>
            </a:xfrm>
            <a:custGeom>
              <a:avLst/>
              <a:gdLst/>
              <a:ahLst/>
              <a:cxnLst/>
              <a:rect l="l" t="t" r="r" b="b"/>
              <a:pathLst>
                <a:path w="2167" h="515" extrusionOk="0">
                  <a:moveTo>
                    <a:pt x="257" y="0"/>
                  </a:moveTo>
                  <a:cubicBezTo>
                    <a:pt x="117" y="0"/>
                    <a:pt x="0" y="117"/>
                    <a:pt x="0" y="257"/>
                  </a:cubicBezTo>
                  <a:cubicBezTo>
                    <a:pt x="0" y="401"/>
                    <a:pt x="117" y="514"/>
                    <a:pt x="257" y="514"/>
                  </a:cubicBezTo>
                  <a:lnTo>
                    <a:pt x="1912" y="514"/>
                  </a:lnTo>
                  <a:cubicBezTo>
                    <a:pt x="2053" y="514"/>
                    <a:pt x="2166" y="401"/>
                    <a:pt x="2166" y="257"/>
                  </a:cubicBezTo>
                  <a:cubicBezTo>
                    <a:pt x="2166" y="117"/>
                    <a:pt x="2053" y="0"/>
                    <a:pt x="19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5532530" y="2989019"/>
              <a:ext cx="56843" cy="13490"/>
            </a:xfrm>
            <a:custGeom>
              <a:avLst/>
              <a:gdLst/>
              <a:ahLst/>
              <a:cxnLst/>
              <a:rect l="l" t="t" r="r" b="b"/>
              <a:pathLst>
                <a:path w="2170" h="515" extrusionOk="0">
                  <a:moveTo>
                    <a:pt x="257" y="0"/>
                  </a:moveTo>
                  <a:cubicBezTo>
                    <a:pt x="117" y="0"/>
                    <a:pt x="0" y="117"/>
                    <a:pt x="0" y="257"/>
                  </a:cubicBezTo>
                  <a:cubicBezTo>
                    <a:pt x="0" y="401"/>
                    <a:pt x="117" y="514"/>
                    <a:pt x="257" y="514"/>
                  </a:cubicBezTo>
                  <a:lnTo>
                    <a:pt x="1912" y="514"/>
                  </a:lnTo>
                  <a:cubicBezTo>
                    <a:pt x="2053" y="514"/>
                    <a:pt x="2169" y="401"/>
                    <a:pt x="2169" y="257"/>
                  </a:cubicBezTo>
                  <a:cubicBezTo>
                    <a:pt x="2169" y="117"/>
                    <a:pt x="2053" y="0"/>
                    <a:pt x="19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5330462" y="3046832"/>
              <a:ext cx="56765" cy="13490"/>
            </a:xfrm>
            <a:custGeom>
              <a:avLst/>
              <a:gdLst/>
              <a:ahLst/>
              <a:cxnLst/>
              <a:rect l="l" t="t" r="r" b="b"/>
              <a:pathLst>
                <a:path w="2167" h="515" extrusionOk="0">
                  <a:moveTo>
                    <a:pt x="257" y="0"/>
                  </a:moveTo>
                  <a:cubicBezTo>
                    <a:pt x="117" y="0"/>
                    <a:pt x="0" y="113"/>
                    <a:pt x="0" y="257"/>
                  </a:cubicBezTo>
                  <a:cubicBezTo>
                    <a:pt x="0" y="398"/>
                    <a:pt x="117" y="514"/>
                    <a:pt x="257" y="514"/>
                  </a:cubicBezTo>
                  <a:lnTo>
                    <a:pt x="1912" y="514"/>
                  </a:lnTo>
                  <a:cubicBezTo>
                    <a:pt x="2053" y="514"/>
                    <a:pt x="2166" y="398"/>
                    <a:pt x="2166" y="257"/>
                  </a:cubicBezTo>
                  <a:cubicBezTo>
                    <a:pt x="2166" y="113"/>
                    <a:pt x="2053" y="0"/>
                    <a:pt x="19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5431522" y="3046832"/>
              <a:ext cx="56765" cy="13490"/>
            </a:xfrm>
            <a:custGeom>
              <a:avLst/>
              <a:gdLst/>
              <a:ahLst/>
              <a:cxnLst/>
              <a:rect l="l" t="t" r="r" b="b"/>
              <a:pathLst>
                <a:path w="2167" h="515" extrusionOk="0">
                  <a:moveTo>
                    <a:pt x="258" y="0"/>
                  </a:moveTo>
                  <a:cubicBezTo>
                    <a:pt x="114" y="0"/>
                    <a:pt x="1" y="113"/>
                    <a:pt x="1" y="257"/>
                  </a:cubicBezTo>
                  <a:cubicBezTo>
                    <a:pt x="1" y="398"/>
                    <a:pt x="114" y="514"/>
                    <a:pt x="258" y="514"/>
                  </a:cubicBezTo>
                  <a:lnTo>
                    <a:pt x="1910" y="514"/>
                  </a:lnTo>
                  <a:cubicBezTo>
                    <a:pt x="2054" y="514"/>
                    <a:pt x="2167" y="398"/>
                    <a:pt x="2167" y="257"/>
                  </a:cubicBezTo>
                  <a:cubicBezTo>
                    <a:pt x="2167" y="113"/>
                    <a:pt x="2054" y="0"/>
                    <a:pt x="19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5532530" y="3046832"/>
              <a:ext cx="56843" cy="13490"/>
            </a:xfrm>
            <a:custGeom>
              <a:avLst/>
              <a:gdLst/>
              <a:ahLst/>
              <a:cxnLst/>
              <a:rect l="l" t="t" r="r" b="b"/>
              <a:pathLst>
                <a:path w="2170" h="515" extrusionOk="0">
                  <a:moveTo>
                    <a:pt x="257" y="0"/>
                  </a:moveTo>
                  <a:cubicBezTo>
                    <a:pt x="117" y="0"/>
                    <a:pt x="0" y="113"/>
                    <a:pt x="0" y="257"/>
                  </a:cubicBezTo>
                  <a:cubicBezTo>
                    <a:pt x="0" y="398"/>
                    <a:pt x="117" y="514"/>
                    <a:pt x="257" y="514"/>
                  </a:cubicBezTo>
                  <a:lnTo>
                    <a:pt x="1912" y="514"/>
                  </a:lnTo>
                  <a:cubicBezTo>
                    <a:pt x="2053" y="514"/>
                    <a:pt x="2169" y="398"/>
                    <a:pt x="2169" y="257"/>
                  </a:cubicBezTo>
                  <a:cubicBezTo>
                    <a:pt x="2169" y="113"/>
                    <a:pt x="2053" y="0"/>
                    <a:pt x="19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5327528" y="2916721"/>
              <a:ext cx="62685" cy="42567"/>
            </a:xfrm>
            <a:custGeom>
              <a:avLst/>
              <a:gdLst/>
              <a:ahLst/>
              <a:cxnLst/>
              <a:rect l="l" t="t" r="r" b="b"/>
              <a:pathLst>
                <a:path w="2393" h="1625" extrusionOk="0">
                  <a:moveTo>
                    <a:pt x="2019" y="1"/>
                  </a:moveTo>
                  <a:cubicBezTo>
                    <a:pt x="1959" y="1"/>
                    <a:pt x="1896" y="24"/>
                    <a:pt x="1839" y="81"/>
                  </a:cubicBezTo>
                  <a:lnTo>
                    <a:pt x="921" y="1002"/>
                  </a:lnTo>
                  <a:lnTo>
                    <a:pt x="551" y="632"/>
                  </a:lnTo>
                  <a:cubicBezTo>
                    <a:pt x="495" y="576"/>
                    <a:pt x="432" y="552"/>
                    <a:pt x="372" y="552"/>
                  </a:cubicBezTo>
                  <a:cubicBezTo>
                    <a:pt x="172" y="552"/>
                    <a:pt x="1" y="812"/>
                    <a:pt x="188" y="999"/>
                  </a:cubicBezTo>
                  <a:lnTo>
                    <a:pt x="739" y="1547"/>
                  </a:lnTo>
                  <a:cubicBezTo>
                    <a:pt x="789" y="1599"/>
                    <a:pt x="855" y="1624"/>
                    <a:pt x="921" y="1624"/>
                  </a:cubicBezTo>
                  <a:cubicBezTo>
                    <a:pt x="987" y="1624"/>
                    <a:pt x="1053" y="1599"/>
                    <a:pt x="1103" y="1547"/>
                  </a:cubicBezTo>
                  <a:lnTo>
                    <a:pt x="2206" y="447"/>
                  </a:lnTo>
                  <a:cubicBezTo>
                    <a:pt x="2393" y="260"/>
                    <a:pt x="2220" y="1"/>
                    <a:pt x="20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5529596" y="2916721"/>
              <a:ext cx="62685" cy="42567"/>
            </a:xfrm>
            <a:custGeom>
              <a:avLst/>
              <a:gdLst/>
              <a:ahLst/>
              <a:cxnLst/>
              <a:rect l="l" t="t" r="r" b="b"/>
              <a:pathLst>
                <a:path w="2393" h="1625" extrusionOk="0">
                  <a:moveTo>
                    <a:pt x="2019" y="1"/>
                  </a:moveTo>
                  <a:cubicBezTo>
                    <a:pt x="1959" y="1"/>
                    <a:pt x="1896" y="24"/>
                    <a:pt x="1839" y="81"/>
                  </a:cubicBezTo>
                  <a:lnTo>
                    <a:pt x="1843" y="81"/>
                  </a:lnTo>
                  <a:lnTo>
                    <a:pt x="921" y="1002"/>
                  </a:lnTo>
                  <a:lnTo>
                    <a:pt x="554" y="632"/>
                  </a:lnTo>
                  <a:cubicBezTo>
                    <a:pt x="498" y="576"/>
                    <a:pt x="435" y="552"/>
                    <a:pt x="374" y="552"/>
                  </a:cubicBezTo>
                  <a:cubicBezTo>
                    <a:pt x="174" y="552"/>
                    <a:pt x="0" y="812"/>
                    <a:pt x="187" y="999"/>
                  </a:cubicBezTo>
                  <a:lnTo>
                    <a:pt x="739" y="1547"/>
                  </a:lnTo>
                  <a:cubicBezTo>
                    <a:pt x="789" y="1599"/>
                    <a:pt x="855" y="1624"/>
                    <a:pt x="921" y="1624"/>
                  </a:cubicBezTo>
                  <a:cubicBezTo>
                    <a:pt x="987" y="1624"/>
                    <a:pt x="1053" y="1599"/>
                    <a:pt x="1102" y="1547"/>
                  </a:cubicBezTo>
                  <a:lnTo>
                    <a:pt x="2206" y="447"/>
                  </a:lnTo>
                  <a:cubicBezTo>
                    <a:pt x="2393" y="260"/>
                    <a:pt x="2220" y="1"/>
                    <a:pt x="20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5428614" y="2974455"/>
              <a:ext cx="62685" cy="42541"/>
            </a:xfrm>
            <a:custGeom>
              <a:avLst/>
              <a:gdLst/>
              <a:ahLst/>
              <a:cxnLst/>
              <a:rect l="l" t="t" r="r" b="b"/>
              <a:pathLst>
                <a:path w="2393" h="1624" extrusionOk="0">
                  <a:moveTo>
                    <a:pt x="2019" y="0"/>
                  </a:moveTo>
                  <a:cubicBezTo>
                    <a:pt x="1958" y="0"/>
                    <a:pt x="1895" y="24"/>
                    <a:pt x="1839" y="80"/>
                  </a:cubicBezTo>
                  <a:lnTo>
                    <a:pt x="1842" y="80"/>
                  </a:lnTo>
                  <a:lnTo>
                    <a:pt x="921" y="1002"/>
                  </a:lnTo>
                  <a:lnTo>
                    <a:pt x="554" y="632"/>
                  </a:lnTo>
                  <a:cubicBezTo>
                    <a:pt x="498" y="575"/>
                    <a:pt x="435" y="552"/>
                    <a:pt x="374" y="552"/>
                  </a:cubicBezTo>
                  <a:cubicBezTo>
                    <a:pt x="173" y="552"/>
                    <a:pt x="0" y="812"/>
                    <a:pt x="187" y="998"/>
                  </a:cubicBezTo>
                  <a:lnTo>
                    <a:pt x="739" y="1547"/>
                  </a:lnTo>
                  <a:cubicBezTo>
                    <a:pt x="789" y="1598"/>
                    <a:pt x="855" y="1624"/>
                    <a:pt x="921" y="1624"/>
                  </a:cubicBezTo>
                  <a:cubicBezTo>
                    <a:pt x="987" y="1624"/>
                    <a:pt x="1053" y="1598"/>
                    <a:pt x="1102" y="1547"/>
                  </a:cubicBezTo>
                  <a:lnTo>
                    <a:pt x="2206" y="447"/>
                  </a:lnTo>
                  <a:cubicBezTo>
                    <a:pt x="2393" y="260"/>
                    <a:pt x="2219" y="0"/>
                    <a:pt x="20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5226467" y="3032241"/>
              <a:ext cx="62685" cy="42514"/>
            </a:xfrm>
            <a:custGeom>
              <a:avLst/>
              <a:gdLst/>
              <a:ahLst/>
              <a:cxnLst/>
              <a:rect l="l" t="t" r="r" b="b"/>
              <a:pathLst>
                <a:path w="2393" h="1623" extrusionOk="0">
                  <a:moveTo>
                    <a:pt x="2023" y="0"/>
                  </a:moveTo>
                  <a:cubicBezTo>
                    <a:pt x="1962" y="0"/>
                    <a:pt x="1899" y="24"/>
                    <a:pt x="1842" y="81"/>
                  </a:cubicBezTo>
                  <a:lnTo>
                    <a:pt x="920" y="999"/>
                  </a:lnTo>
                  <a:lnTo>
                    <a:pt x="554" y="629"/>
                  </a:lnTo>
                  <a:cubicBezTo>
                    <a:pt x="497" y="573"/>
                    <a:pt x="434" y="549"/>
                    <a:pt x="374" y="549"/>
                  </a:cubicBezTo>
                  <a:cubicBezTo>
                    <a:pt x="173" y="549"/>
                    <a:pt x="0" y="809"/>
                    <a:pt x="187" y="996"/>
                  </a:cubicBezTo>
                  <a:lnTo>
                    <a:pt x="739" y="1548"/>
                  </a:lnTo>
                  <a:cubicBezTo>
                    <a:pt x="789" y="1597"/>
                    <a:pt x="855" y="1622"/>
                    <a:pt x="921" y="1622"/>
                  </a:cubicBezTo>
                  <a:cubicBezTo>
                    <a:pt x="987" y="1622"/>
                    <a:pt x="1054" y="1597"/>
                    <a:pt x="1106" y="1548"/>
                  </a:cubicBezTo>
                  <a:lnTo>
                    <a:pt x="2206" y="444"/>
                  </a:lnTo>
                  <a:cubicBezTo>
                    <a:pt x="2392" y="258"/>
                    <a:pt x="2222" y="0"/>
                    <a:pt x="20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5428614" y="2858987"/>
              <a:ext cx="62580" cy="42514"/>
            </a:xfrm>
            <a:custGeom>
              <a:avLst/>
              <a:gdLst/>
              <a:ahLst/>
              <a:cxnLst/>
              <a:rect l="l" t="t" r="r" b="b"/>
              <a:pathLst>
                <a:path w="2389" h="1623" extrusionOk="0">
                  <a:moveTo>
                    <a:pt x="2019" y="1"/>
                  </a:moveTo>
                  <a:cubicBezTo>
                    <a:pt x="1959" y="1"/>
                    <a:pt x="1896" y="24"/>
                    <a:pt x="1839" y="81"/>
                  </a:cubicBezTo>
                  <a:lnTo>
                    <a:pt x="1842" y="81"/>
                  </a:lnTo>
                  <a:lnTo>
                    <a:pt x="921" y="1003"/>
                  </a:lnTo>
                  <a:lnTo>
                    <a:pt x="554" y="633"/>
                  </a:lnTo>
                  <a:cubicBezTo>
                    <a:pt x="497" y="576"/>
                    <a:pt x="434" y="552"/>
                    <a:pt x="373" y="552"/>
                  </a:cubicBezTo>
                  <a:cubicBezTo>
                    <a:pt x="173" y="552"/>
                    <a:pt x="1" y="810"/>
                    <a:pt x="187" y="996"/>
                  </a:cubicBezTo>
                  <a:lnTo>
                    <a:pt x="736" y="1548"/>
                  </a:lnTo>
                  <a:cubicBezTo>
                    <a:pt x="787" y="1598"/>
                    <a:pt x="853" y="1622"/>
                    <a:pt x="919" y="1622"/>
                  </a:cubicBezTo>
                  <a:cubicBezTo>
                    <a:pt x="985" y="1622"/>
                    <a:pt x="1051" y="1598"/>
                    <a:pt x="1102" y="1548"/>
                  </a:cubicBezTo>
                  <a:lnTo>
                    <a:pt x="2202" y="444"/>
                  </a:lnTo>
                  <a:cubicBezTo>
                    <a:pt x="2389" y="258"/>
                    <a:pt x="2219" y="1"/>
                    <a:pt x="20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17"/>
          <p:cNvSpPr/>
          <p:nvPr/>
        </p:nvSpPr>
        <p:spPr>
          <a:xfrm>
            <a:off x="2258080" y="3278667"/>
            <a:ext cx="594300" cy="594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7"/>
          <p:cNvSpPr/>
          <p:nvPr/>
        </p:nvSpPr>
        <p:spPr>
          <a:xfrm>
            <a:off x="2258080" y="4072067"/>
            <a:ext cx="594300" cy="594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 &amp; Cons - DANIEL</a:t>
            </a:r>
            <a:endParaRPr dirty="0"/>
          </a:p>
        </p:txBody>
      </p:sp>
      <p:sp>
        <p:nvSpPr>
          <p:cNvPr id="283" name="Google Shape;283;p17"/>
          <p:cNvSpPr txBox="1"/>
          <p:nvPr/>
        </p:nvSpPr>
        <p:spPr>
          <a:xfrm>
            <a:off x="393619" y="3256300"/>
            <a:ext cx="1753606" cy="55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De tener su negocio, tendría trago gratis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" name="Google Shape;285;p17"/>
          <p:cNvSpPr txBox="1"/>
          <p:nvPr/>
        </p:nvSpPr>
        <p:spPr>
          <a:xfrm>
            <a:off x="457200" y="3964121"/>
            <a:ext cx="1690025" cy="611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Dispuesto a terminar con lo que empieza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86" name="Google Shape;286;p17"/>
          <p:cNvGrpSpPr/>
          <p:nvPr/>
        </p:nvGrpSpPr>
        <p:grpSpPr>
          <a:xfrm>
            <a:off x="2852380" y="1224005"/>
            <a:ext cx="1588820" cy="3145213"/>
            <a:chOff x="2852380" y="1224005"/>
            <a:chExt cx="1588820" cy="3145213"/>
          </a:xfrm>
        </p:grpSpPr>
        <p:sp>
          <p:nvSpPr>
            <p:cNvPr id="287" name="Google Shape;287;p17"/>
            <p:cNvSpPr/>
            <p:nvPr/>
          </p:nvSpPr>
          <p:spPr>
            <a:xfrm>
              <a:off x="3343800" y="2233713"/>
              <a:ext cx="1097400" cy="10974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7"/>
            <p:cNvSpPr txBox="1"/>
            <p:nvPr/>
          </p:nvSpPr>
          <p:spPr>
            <a:xfrm>
              <a:off x="3443700" y="2541663"/>
              <a:ext cx="897600" cy="48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Pros</a:t>
              </a:r>
              <a:endParaRPr sz="16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289" name="Google Shape;289;p17"/>
            <p:cNvCxnSpPr>
              <a:stCxn id="290" idx="6"/>
              <a:endCxn id="288" idx="1"/>
            </p:cNvCxnSpPr>
            <p:nvPr/>
          </p:nvCxnSpPr>
          <p:spPr>
            <a:xfrm>
              <a:off x="2852380" y="1224005"/>
              <a:ext cx="591300" cy="1558500"/>
            </a:xfrm>
            <a:prstGeom prst="bentConnector3">
              <a:avLst>
                <a:gd name="adj1" fmla="val 50002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291" name="Google Shape;291;p17"/>
            <p:cNvCxnSpPr>
              <a:stCxn id="292" idx="6"/>
              <a:endCxn id="288" idx="1"/>
            </p:cNvCxnSpPr>
            <p:nvPr/>
          </p:nvCxnSpPr>
          <p:spPr>
            <a:xfrm>
              <a:off x="2852380" y="2014292"/>
              <a:ext cx="591300" cy="768000"/>
            </a:xfrm>
            <a:prstGeom prst="bentConnector3">
              <a:avLst>
                <a:gd name="adj1" fmla="val 50002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293" name="Google Shape;293;p17"/>
            <p:cNvCxnSpPr>
              <a:stCxn id="294" idx="6"/>
              <a:endCxn id="288" idx="1"/>
            </p:cNvCxnSpPr>
            <p:nvPr/>
          </p:nvCxnSpPr>
          <p:spPr>
            <a:xfrm>
              <a:off x="2852380" y="2782417"/>
              <a:ext cx="591300" cy="600"/>
            </a:xfrm>
            <a:prstGeom prst="bentConnector3">
              <a:avLst>
                <a:gd name="adj1" fmla="val 50002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295" name="Google Shape;295;p17"/>
            <p:cNvCxnSpPr>
              <a:stCxn id="279" idx="6"/>
              <a:endCxn id="288" idx="1"/>
            </p:cNvCxnSpPr>
            <p:nvPr/>
          </p:nvCxnSpPr>
          <p:spPr>
            <a:xfrm rot="10800000" flipH="1">
              <a:off x="2852380" y="2782317"/>
              <a:ext cx="591300" cy="793500"/>
            </a:xfrm>
            <a:prstGeom prst="bentConnector3">
              <a:avLst>
                <a:gd name="adj1" fmla="val 50002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296" name="Google Shape;296;p17"/>
            <p:cNvCxnSpPr>
              <a:stCxn id="280" idx="6"/>
              <a:endCxn id="288" idx="1"/>
            </p:cNvCxnSpPr>
            <p:nvPr/>
          </p:nvCxnSpPr>
          <p:spPr>
            <a:xfrm rot="10800000" flipH="1">
              <a:off x="2852380" y="2782517"/>
              <a:ext cx="591300" cy="1586700"/>
            </a:xfrm>
            <a:prstGeom prst="bentConnector3">
              <a:avLst>
                <a:gd name="adj1" fmla="val 50002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297" name="Google Shape;297;p17"/>
          <p:cNvSpPr/>
          <p:nvPr/>
        </p:nvSpPr>
        <p:spPr>
          <a:xfrm>
            <a:off x="6291305" y="1717142"/>
            <a:ext cx="594300" cy="594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17"/>
          <p:cNvGrpSpPr/>
          <p:nvPr/>
        </p:nvGrpSpPr>
        <p:grpSpPr>
          <a:xfrm>
            <a:off x="4702800" y="1224005"/>
            <a:ext cx="1588506" cy="3145212"/>
            <a:chOff x="4702800" y="1224005"/>
            <a:chExt cx="1588506" cy="3145212"/>
          </a:xfrm>
        </p:grpSpPr>
        <p:sp>
          <p:nvSpPr>
            <p:cNvPr id="299" name="Google Shape;299;p17"/>
            <p:cNvSpPr/>
            <p:nvPr/>
          </p:nvSpPr>
          <p:spPr>
            <a:xfrm>
              <a:off x="4702800" y="2233713"/>
              <a:ext cx="1097400" cy="10974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7"/>
            <p:cNvSpPr txBox="1"/>
            <p:nvPr/>
          </p:nvSpPr>
          <p:spPr>
            <a:xfrm>
              <a:off x="4802700" y="2541663"/>
              <a:ext cx="897600" cy="48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Cons</a:t>
              </a:r>
              <a:endParaRPr sz="16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301" name="Google Shape;301;p17"/>
            <p:cNvCxnSpPr>
              <a:stCxn id="302" idx="2"/>
              <a:endCxn id="300" idx="3"/>
            </p:cNvCxnSpPr>
            <p:nvPr/>
          </p:nvCxnSpPr>
          <p:spPr>
            <a:xfrm flipH="1">
              <a:off x="5700305" y="1224005"/>
              <a:ext cx="591000" cy="15585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303" name="Google Shape;303;p17"/>
            <p:cNvCxnSpPr>
              <a:stCxn id="297" idx="2"/>
              <a:endCxn id="300" idx="3"/>
            </p:cNvCxnSpPr>
            <p:nvPr/>
          </p:nvCxnSpPr>
          <p:spPr>
            <a:xfrm flipH="1">
              <a:off x="5700305" y="2014292"/>
              <a:ext cx="591000" cy="7680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304" name="Google Shape;304;p17"/>
            <p:cNvCxnSpPr>
              <a:stCxn id="305" idx="2"/>
              <a:endCxn id="300" idx="3"/>
            </p:cNvCxnSpPr>
            <p:nvPr/>
          </p:nvCxnSpPr>
          <p:spPr>
            <a:xfrm flipH="1">
              <a:off x="5700305" y="2782417"/>
              <a:ext cx="591000" cy="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306" name="Google Shape;306;p17"/>
            <p:cNvCxnSpPr>
              <a:stCxn id="307" idx="2"/>
              <a:endCxn id="300" idx="3"/>
            </p:cNvCxnSpPr>
            <p:nvPr/>
          </p:nvCxnSpPr>
          <p:spPr>
            <a:xfrm rot="10800000">
              <a:off x="5700305" y="2782317"/>
              <a:ext cx="591000" cy="7935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308" name="Google Shape;308;p17"/>
            <p:cNvCxnSpPr>
              <a:cxnSpLocks/>
              <a:stCxn id="309" idx="2"/>
              <a:endCxn id="300" idx="3"/>
            </p:cNvCxnSpPr>
            <p:nvPr/>
          </p:nvCxnSpPr>
          <p:spPr>
            <a:xfrm rot="10800000">
              <a:off x="5700301" y="2782413"/>
              <a:ext cx="591005" cy="1586804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302" name="Google Shape;302;p17"/>
          <p:cNvSpPr/>
          <p:nvPr/>
        </p:nvSpPr>
        <p:spPr>
          <a:xfrm>
            <a:off x="6291305" y="926855"/>
            <a:ext cx="594300" cy="594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7"/>
          <p:cNvSpPr txBox="1"/>
          <p:nvPr/>
        </p:nvSpPr>
        <p:spPr>
          <a:xfrm>
            <a:off x="6996900" y="1114750"/>
            <a:ext cx="1689900" cy="20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Agudo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1" name="Google Shape;311;p17"/>
          <p:cNvSpPr txBox="1"/>
          <p:nvPr/>
        </p:nvSpPr>
        <p:spPr>
          <a:xfrm>
            <a:off x="6996900" y="892975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Depresivo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2" name="Google Shape;312;p17"/>
          <p:cNvSpPr txBox="1"/>
          <p:nvPr/>
        </p:nvSpPr>
        <p:spPr>
          <a:xfrm>
            <a:off x="6996900" y="1902525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latin typeface="Fira Sans"/>
                <a:ea typeface="Fira Sans"/>
                <a:cs typeface="Fira Sans"/>
                <a:sym typeface="Fira Sans"/>
              </a:rPr>
              <a:t>Tiende a empujar a la gente estando ebrio</a:t>
            </a:r>
          </a:p>
        </p:txBody>
      </p:sp>
      <p:sp>
        <p:nvSpPr>
          <p:cNvPr id="313" name="Google Shape;313;p17"/>
          <p:cNvSpPr txBox="1"/>
          <p:nvPr/>
        </p:nvSpPr>
        <p:spPr>
          <a:xfrm>
            <a:off x="6996900" y="1680750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Agresivo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4" name="Google Shape;314;p17"/>
          <p:cNvSpPr txBox="1"/>
          <p:nvPr/>
        </p:nvSpPr>
        <p:spPr>
          <a:xfrm>
            <a:off x="6996899" y="2468525"/>
            <a:ext cx="1689900" cy="611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Actos no consecuentes con sus palabras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7" name="Google Shape;307;p17"/>
          <p:cNvSpPr/>
          <p:nvPr/>
        </p:nvSpPr>
        <p:spPr>
          <a:xfrm>
            <a:off x="6291305" y="3278667"/>
            <a:ext cx="594300" cy="594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7"/>
          <p:cNvSpPr/>
          <p:nvPr/>
        </p:nvSpPr>
        <p:spPr>
          <a:xfrm>
            <a:off x="6291305" y="4072067"/>
            <a:ext cx="594300" cy="594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7"/>
          <p:cNvSpPr/>
          <p:nvPr/>
        </p:nvSpPr>
        <p:spPr>
          <a:xfrm>
            <a:off x="2258080" y="1717142"/>
            <a:ext cx="594300" cy="594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7"/>
          <p:cNvSpPr/>
          <p:nvPr/>
        </p:nvSpPr>
        <p:spPr>
          <a:xfrm>
            <a:off x="2258080" y="2485267"/>
            <a:ext cx="594300" cy="594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7"/>
          <p:cNvSpPr txBox="1"/>
          <p:nvPr/>
        </p:nvSpPr>
        <p:spPr>
          <a:xfrm>
            <a:off x="595755" y="892974"/>
            <a:ext cx="1551470" cy="59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PERSONALIDAD TRATABLE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8" name="Google Shape;318;p17"/>
          <p:cNvSpPr txBox="1"/>
          <p:nvPr/>
        </p:nvSpPr>
        <p:spPr>
          <a:xfrm>
            <a:off x="457200" y="1680749"/>
            <a:ext cx="1690025" cy="67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Abierto a conversar de todo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0" name="Google Shape;320;p17"/>
          <p:cNvSpPr txBox="1"/>
          <p:nvPr/>
        </p:nvSpPr>
        <p:spPr>
          <a:xfrm>
            <a:off x="457200" y="2468525"/>
            <a:ext cx="1690025" cy="611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SABE HACER PIZZA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0" name="Google Shape;290;p17"/>
          <p:cNvSpPr/>
          <p:nvPr/>
        </p:nvSpPr>
        <p:spPr>
          <a:xfrm>
            <a:off x="2258080" y="926855"/>
            <a:ext cx="594300" cy="594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7"/>
          <p:cNvSpPr txBox="1"/>
          <p:nvPr/>
        </p:nvSpPr>
        <p:spPr>
          <a:xfrm>
            <a:off x="6996900" y="3256299"/>
            <a:ext cx="1177675" cy="55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Tiene cara de sonso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24" name="Google Shape;324;p17"/>
          <p:cNvGrpSpPr/>
          <p:nvPr/>
        </p:nvGrpSpPr>
        <p:grpSpPr>
          <a:xfrm>
            <a:off x="6429663" y="4182299"/>
            <a:ext cx="374877" cy="367044"/>
            <a:chOff x="5769778" y="2292101"/>
            <a:chExt cx="374877" cy="367044"/>
          </a:xfrm>
        </p:grpSpPr>
        <p:sp>
          <p:nvSpPr>
            <p:cNvPr id="325" name="Google Shape;325;p17"/>
            <p:cNvSpPr/>
            <p:nvPr/>
          </p:nvSpPr>
          <p:spPr>
            <a:xfrm>
              <a:off x="5783687" y="2297917"/>
              <a:ext cx="355571" cy="355676"/>
            </a:xfrm>
            <a:custGeom>
              <a:avLst/>
              <a:gdLst/>
              <a:ahLst/>
              <a:cxnLst/>
              <a:rect l="l" t="t" r="r" b="b"/>
              <a:pathLst>
                <a:path w="13574" h="13578" extrusionOk="0">
                  <a:moveTo>
                    <a:pt x="6785" y="1"/>
                  </a:moveTo>
                  <a:cubicBezTo>
                    <a:pt x="3036" y="1"/>
                    <a:pt x="0" y="3040"/>
                    <a:pt x="0" y="6789"/>
                  </a:cubicBezTo>
                  <a:cubicBezTo>
                    <a:pt x="0" y="10538"/>
                    <a:pt x="3036" y="13577"/>
                    <a:pt x="6785" y="13577"/>
                  </a:cubicBezTo>
                  <a:cubicBezTo>
                    <a:pt x="10534" y="13577"/>
                    <a:pt x="13574" y="10538"/>
                    <a:pt x="13574" y="6789"/>
                  </a:cubicBezTo>
                  <a:cubicBezTo>
                    <a:pt x="13574" y="3040"/>
                    <a:pt x="10534" y="1"/>
                    <a:pt x="6785" y="1"/>
                  </a:cubicBezTo>
                  <a:close/>
                </a:path>
              </a:pathLst>
            </a:custGeom>
            <a:solidFill>
              <a:srgbClr val="D2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5810328" y="2324583"/>
              <a:ext cx="302264" cy="302343"/>
            </a:xfrm>
            <a:custGeom>
              <a:avLst/>
              <a:gdLst/>
              <a:ahLst/>
              <a:cxnLst/>
              <a:rect l="l" t="t" r="r" b="b"/>
              <a:pathLst>
                <a:path w="11539" h="11542" extrusionOk="0">
                  <a:moveTo>
                    <a:pt x="5768" y="0"/>
                  </a:moveTo>
                  <a:cubicBezTo>
                    <a:pt x="2585" y="0"/>
                    <a:pt x="1" y="2584"/>
                    <a:pt x="1" y="5771"/>
                  </a:cubicBezTo>
                  <a:cubicBezTo>
                    <a:pt x="1" y="8958"/>
                    <a:pt x="2585" y="11542"/>
                    <a:pt x="5768" y="11542"/>
                  </a:cubicBezTo>
                  <a:cubicBezTo>
                    <a:pt x="8955" y="11542"/>
                    <a:pt x="11539" y="8958"/>
                    <a:pt x="11539" y="5771"/>
                  </a:cubicBezTo>
                  <a:cubicBezTo>
                    <a:pt x="11539" y="2584"/>
                    <a:pt x="8955" y="0"/>
                    <a:pt x="5768" y="0"/>
                  </a:cubicBezTo>
                  <a:close/>
                </a:path>
              </a:pathLst>
            </a:custGeom>
            <a:solidFill>
              <a:srgbClr val="DF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5769778" y="2292101"/>
              <a:ext cx="374877" cy="367044"/>
            </a:xfrm>
            <a:custGeom>
              <a:avLst/>
              <a:gdLst/>
              <a:ahLst/>
              <a:cxnLst/>
              <a:rect l="l" t="t" r="r" b="b"/>
              <a:pathLst>
                <a:path w="14311" h="14012" extrusionOk="0">
                  <a:moveTo>
                    <a:pt x="7316" y="1"/>
                  </a:moveTo>
                  <a:cubicBezTo>
                    <a:pt x="7002" y="1"/>
                    <a:pt x="6686" y="22"/>
                    <a:pt x="6367" y="65"/>
                  </a:cubicBezTo>
                  <a:cubicBezTo>
                    <a:pt x="2656" y="565"/>
                    <a:pt x="0" y="3899"/>
                    <a:pt x="336" y="7631"/>
                  </a:cubicBezTo>
                  <a:cubicBezTo>
                    <a:pt x="659" y="11259"/>
                    <a:pt x="3699" y="14012"/>
                    <a:pt x="7305" y="14012"/>
                  </a:cubicBezTo>
                  <a:cubicBezTo>
                    <a:pt x="7409" y="14012"/>
                    <a:pt x="7513" y="14010"/>
                    <a:pt x="7618" y="14005"/>
                  </a:cubicBezTo>
                  <a:cubicBezTo>
                    <a:pt x="11360" y="13841"/>
                    <a:pt x="14307" y="10756"/>
                    <a:pt x="14310" y="7011"/>
                  </a:cubicBezTo>
                  <a:cubicBezTo>
                    <a:pt x="14310" y="6888"/>
                    <a:pt x="14307" y="6761"/>
                    <a:pt x="14300" y="6637"/>
                  </a:cubicBezTo>
                  <a:cubicBezTo>
                    <a:pt x="14293" y="6506"/>
                    <a:pt x="14196" y="6442"/>
                    <a:pt x="14097" y="6442"/>
                  </a:cubicBezTo>
                  <a:cubicBezTo>
                    <a:pt x="13991" y="6442"/>
                    <a:pt x="13885" y="6516"/>
                    <a:pt x="13892" y="6658"/>
                  </a:cubicBezTo>
                  <a:cubicBezTo>
                    <a:pt x="13899" y="6775"/>
                    <a:pt x="13903" y="6894"/>
                    <a:pt x="13903" y="7011"/>
                  </a:cubicBezTo>
                  <a:cubicBezTo>
                    <a:pt x="13896" y="10523"/>
                    <a:pt x="11130" y="13409"/>
                    <a:pt x="7625" y="13560"/>
                  </a:cubicBezTo>
                  <a:cubicBezTo>
                    <a:pt x="7527" y="13564"/>
                    <a:pt x="7429" y="13566"/>
                    <a:pt x="7332" y="13566"/>
                  </a:cubicBezTo>
                  <a:cubicBezTo>
                    <a:pt x="3953" y="13566"/>
                    <a:pt x="1105" y="10984"/>
                    <a:pt x="802" y="7587"/>
                  </a:cubicBezTo>
                  <a:cubicBezTo>
                    <a:pt x="490" y="4088"/>
                    <a:pt x="2981" y="966"/>
                    <a:pt x="6456" y="497"/>
                  </a:cubicBezTo>
                  <a:cubicBezTo>
                    <a:pt x="6754" y="456"/>
                    <a:pt x="7049" y="437"/>
                    <a:pt x="7342" y="437"/>
                  </a:cubicBezTo>
                  <a:cubicBezTo>
                    <a:pt x="10469" y="437"/>
                    <a:pt x="13223" y="2670"/>
                    <a:pt x="13796" y="5832"/>
                  </a:cubicBezTo>
                  <a:cubicBezTo>
                    <a:pt x="13815" y="5930"/>
                    <a:pt x="13901" y="6000"/>
                    <a:pt x="13996" y="6000"/>
                  </a:cubicBezTo>
                  <a:cubicBezTo>
                    <a:pt x="14008" y="6000"/>
                    <a:pt x="14021" y="5999"/>
                    <a:pt x="14033" y="5997"/>
                  </a:cubicBezTo>
                  <a:cubicBezTo>
                    <a:pt x="14146" y="5976"/>
                    <a:pt x="14218" y="5870"/>
                    <a:pt x="14197" y="5757"/>
                  </a:cubicBezTo>
                  <a:cubicBezTo>
                    <a:pt x="13586" y="2386"/>
                    <a:pt x="10650" y="1"/>
                    <a:pt x="73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5784316" y="2319030"/>
              <a:ext cx="353240" cy="314288"/>
            </a:xfrm>
            <a:custGeom>
              <a:avLst/>
              <a:gdLst/>
              <a:ahLst/>
              <a:cxnLst/>
              <a:rect l="l" t="t" r="r" b="b"/>
              <a:pathLst>
                <a:path w="13485" h="11998" extrusionOk="0">
                  <a:moveTo>
                    <a:pt x="6783" y="0"/>
                  </a:moveTo>
                  <a:cubicBezTo>
                    <a:pt x="5165" y="0"/>
                    <a:pt x="3553" y="651"/>
                    <a:pt x="2372" y="1929"/>
                  </a:cubicBezTo>
                  <a:cubicBezTo>
                    <a:pt x="2218" y="2080"/>
                    <a:pt x="2360" y="2286"/>
                    <a:pt x="2518" y="2286"/>
                  </a:cubicBezTo>
                  <a:cubicBezTo>
                    <a:pt x="2571" y="2286"/>
                    <a:pt x="2627" y="2263"/>
                    <a:pt x="2673" y="2207"/>
                  </a:cubicBezTo>
                  <a:cubicBezTo>
                    <a:pt x="3765" y="1028"/>
                    <a:pt x="5253" y="427"/>
                    <a:pt x="6747" y="427"/>
                  </a:cubicBezTo>
                  <a:cubicBezTo>
                    <a:pt x="8024" y="427"/>
                    <a:pt x="9305" y="866"/>
                    <a:pt x="10349" y="1758"/>
                  </a:cubicBezTo>
                  <a:cubicBezTo>
                    <a:pt x="12614" y="3690"/>
                    <a:pt x="12950" y="7066"/>
                    <a:pt x="11110" y="9406"/>
                  </a:cubicBezTo>
                  <a:cubicBezTo>
                    <a:pt x="10017" y="10799"/>
                    <a:pt x="8388" y="11531"/>
                    <a:pt x="6739" y="11531"/>
                  </a:cubicBezTo>
                  <a:cubicBezTo>
                    <a:pt x="5612" y="11531"/>
                    <a:pt x="4476" y="11189"/>
                    <a:pt x="3496" y="10482"/>
                  </a:cubicBezTo>
                  <a:cubicBezTo>
                    <a:pt x="1083" y="8738"/>
                    <a:pt x="473" y="5400"/>
                    <a:pt x="2115" y="2916"/>
                  </a:cubicBezTo>
                  <a:cubicBezTo>
                    <a:pt x="2180" y="2823"/>
                    <a:pt x="2152" y="2697"/>
                    <a:pt x="2060" y="2632"/>
                  </a:cubicBezTo>
                  <a:cubicBezTo>
                    <a:pt x="2026" y="2609"/>
                    <a:pt x="1987" y="2598"/>
                    <a:pt x="1949" y="2598"/>
                  </a:cubicBezTo>
                  <a:cubicBezTo>
                    <a:pt x="1881" y="2598"/>
                    <a:pt x="1814" y="2631"/>
                    <a:pt x="1775" y="2690"/>
                  </a:cubicBezTo>
                  <a:cubicBezTo>
                    <a:pt x="0" y="5376"/>
                    <a:pt x="662" y="8985"/>
                    <a:pt x="3273" y="10866"/>
                  </a:cubicBezTo>
                  <a:cubicBezTo>
                    <a:pt x="4331" y="11629"/>
                    <a:pt x="5557" y="11997"/>
                    <a:pt x="6772" y="11997"/>
                  </a:cubicBezTo>
                  <a:cubicBezTo>
                    <a:pt x="8555" y="11997"/>
                    <a:pt x="10317" y="11204"/>
                    <a:pt x="11497" y="9698"/>
                  </a:cubicBezTo>
                  <a:cubicBezTo>
                    <a:pt x="13485" y="7165"/>
                    <a:pt x="13118" y="3516"/>
                    <a:pt x="10668" y="1429"/>
                  </a:cubicBezTo>
                  <a:cubicBezTo>
                    <a:pt x="9542" y="471"/>
                    <a:pt x="8160" y="0"/>
                    <a:pt x="67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831153" y="2470358"/>
              <a:ext cx="18441" cy="10792"/>
            </a:xfrm>
            <a:custGeom>
              <a:avLst/>
              <a:gdLst/>
              <a:ahLst/>
              <a:cxnLst/>
              <a:rect l="l" t="t" r="r" b="b"/>
              <a:pathLst>
                <a:path w="704" h="412" extrusionOk="0">
                  <a:moveTo>
                    <a:pt x="203" y="0"/>
                  </a:moveTo>
                  <a:cubicBezTo>
                    <a:pt x="90" y="0"/>
                    <a:pt x="1" y="93"/>
                    <a:pt x="1" y="206"/>
                  </a:cubicBezTo>
                  <a:cubicBezTo>
                    <a:pt x="1" y="319"/>
                    <a:pt x="93" y="412"/>
                    <a:pt x="203" y="412"/>
                  </a:cubicBezTo>
                  <a:lnTo>
                    <a:pt x="498" y="412"/>
                  </a:lnTo>
                  <a:cubicBezTo>
                    <a:pt x="611" y="412"/>
                    <a:pt x="703" y="319"/>
                    <a:pt x="703" y="206"/>
                  </a:cubicBezTo>
                  <a:cubicBezTo>
                    <a:pt x="703" y="93"/>
                    <a:pt x="611" y="0"/>
                    <a:pt x="4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5956129" y="2345487"/>
              <a:ext cx="135638" cy="135664"/>
            </a:xfrm>
            <a:custGeom>
              <a:avLst/>
              <a:gdLst/>
              <a:ahLst/>
              <a:cxnLst/>
              <a:rect l="l" t="t" r="r" b="b"/>
              <a:pathLst>
                <a:path w="5178" h="5179" extrusionOk="0">
                  <a:moveTo>
                    <a:pt x="204" y="1"/>
                  </a:moveTo>
                  <a:cubicBezTo>
                    <a:pt x="102" y="1"/>
                    <a:pt x="0" y="69"/>
                    <a:pt x="0" y="206"/>
                  </a:cubicBezTo>
                  <a:lnTo>
                    <a:pt x="0" y="4973"/>
                  </a:lnTo>
                  <a:cubicBezTo>
                    <a:pt x="0" y="5086"/>
                    <a:pt x="89" y="5179"/>
                    <a:pt x="202" y="5179"/>
                  </a:cubicBezTo>
                  <a:lnTo>
                    <a:pt x="4972" y="5179"/>
                  </a:lnTo>
                  <a:cubicBezTo>
                    <a:pt x="5085" y="5179"/>
                    <a:pt x="5178" y="5086"/>
                    <a:pt x="5178" y="4973"/>
                  </a:cubicBezTo>
                  <a:cubicBezTo>
                    <a:pt x="5178" y="4860"/>
                    <a:pt x="5085" y="4767"/>
                    <a:pt x="4972" y="4767"/>
                  </a:cubicBezTo>
                  <a:lnTo>
                    <a:pt x="408" y="4767"/>
                  </a:lnTo>
                  <a:lnTo>
                    <a:pt x="408" y="206"/>
                  </a:lnTo>
                  <a:cubicBezTo>
                    <a:pt x="408" y="69"/>
                    <a:pt x="306" y="1"/>
                    <a:pt x="2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5956129" y="2587581"/>
              <a:ext cx="10688" cy="18441"/>
            </a:xfrm>
            <a:custGeom>
              <a:avLst/>
              <a:gdLst/>
              <a:ahLst/>
              <a:cxnLst/>
              <a:rect l="l" t="t" r="r" b="b"/>
              <a:pathLst>
                <a:path w="408" h="704" extrusionOk="0">
                  <a:moveTo>
                    <a:pt x="204" y="1"/>
                  </a:moveTo>
                  <a:cubicBezTo>
                    <a:pt x="102" y="1"/>
                    <a:pt x="0" y="69"/>
                    <a:pt x="0" y="206"/>
                  </a:cubicBezTo>
                  <a:lnTo>
                    <a:pt x="0" y="501"/>
                  </a:lnTo>
                  <a:cubicBezTo>
                    <a:pt x="0" y="614"/>
                    <a:pt x="89" y="703"/>
                    <a:pt x="202" y="703"/>
                  </a:cubicBezTo>
                  <a:cubicBezTo>
                    <a:pt x="315" y="703"/>
                    <a:pt x="408" y="614"/>
                    <a:pt x="408" y="501"/>
                  </a:cubicBezTo>
                  <a:lnTo>
                    <a:pt x="408" y="206"/>
                  </a:lnTo>
                  <a:cubicBezTo>
                    <a:pt x="408" y="69"/>
                    <a:pt x="306" y="1"/>
                    <a:pt x="2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5865390" y="2381898"/>
              <a:ext cx="20904" cy="16450"/>
            </a:xfrm>
            <a:custGeom>
              <a:avLst/>
              <a:gdLst/>
              <a:ahLst/>
              <a:cxnLst/>
              <a:rect l="l" t="t" r="r" b="b"/>
              <a:pathLst>
                <a:path w="798" h="628" extrusionOk="0">
                  <a:moveTo>
                    <a:pt x="298" y="1"/>
                  </a:moveTo>
                  <a:cubicBezTo>
                    <a:pt x="138" y="1"/>
                    <a:pt x="0" y="208"/>
                    <a:pt x="150" y="358"/>
                  </a:cubicBezTo>
                  <a:lnTo>
                    <a:pt x="359" y="564"/>
                  </a:lnTo>
                  <a:cubicBezTo>
                    <a:pt x="404" y="609"/>
                    <a:pt x="454" y="627"/>
                    <a:pt x="502" y="627"/>
                  </a:cubicBezTo>
                  <a:cubicBezTo>
                    <a:pt x="660" y="627"/>
                    <a:pt x="797" y="423"/>
                    <a:pt x="647" y="273"/>
                  </a:cubicBezTo>
                  <a:lnTo>
                    <a:pt x="442" y="64"/>
                  </a:lnTo>
                  <a:cubicBezTo>
                    <a:pt x="397" y="19"/>
                    <a:pt x="347" y="1"/>
                    <a:pt x="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6038434" y="2553266"/>
              <a:ext cx="19044" cy="16293"/>
            </a:xfrm>
            <a:custGeom>
              <a:avLst/>
              <a:gdLst/>
              <a:ahLst/>
              <a:cxnLst/>
              <a:rect l="l" t="t" r="r" b="b"/>
              <a:pathLst>
                <a:path w="727" h="622" extrusionOk="0">
                  <a:moveTo>
                    <a:pt x="226" y="1"/>
                  </a:moveTo>
                  <a:cubicBezTo>
                    <a:pt x="173" y="1"/>
                    <a:pt x="120" y="21"/>
                    <a:pt x="79" y="60"/>
                  </a:cubicBezTo>
                  <a:cubicBezTo>
                    <a:pt x="0" y="139"/>
                    <a:pt x="0" y="269"/>
                    <a:pt x="79" y="351"/>
                  </a:cubicBezTo>
                  <a:lnTo>
                    <a:pt x="288" y="557"/>
                  </a:lnTo>
                  <a:cubicBezTo>
                    <a:pt x="334" y="602"/>
                    <a:pt x="385" y="622"/>
                    <a:pt x="433" y="622"/>
                  </a:cubicBezTo>
                  <a:cubicBezTo>
                    <a:pt x="592" y="622"/>
                    <a:pt x="727" y="416"/>
                    <a:pt x="580" y="269"/>
                  </a:cubicBezTo>
                  <a:lnTo>
                    <a:pt x="371" y="60"/>
                  </a:lnTo>
                  <a:cubicBezTo>
                    <a:pt x="331" y="21"/>
                    <a:pt x="279" y="1"/>
                    <a:pt x="2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6036653" y="2381976"/>
              <a:ext cx="20825" cy="16398"/>
            </a:xfrm>
            <a:custGeom>
              <a:avLst/>
              <a:gdLst/>
              <a:ahLst/>
              <a:cxnLst/>
              <a:rect l="l" t="t" r="r" b="b"/>
              <a:pathLst>
                <a:path w="795" h="626" extrusionOk="0">
                  <a:moveTo>
                    <a:pt x="499" y="1"/>
                  </a:moveTo>
                  <a:cubicBezTo>
                    <a:pt x="451" y="1"/>
                    <a:pt x="401" y="20"/>
                    <a:pt x="356" y="64"/>
                  </a:cubicBezTo>
                  <a:lnTo>
                    <a:pt x="147" y="273"/>
                  </a:lnTo>
                  <a:cubicBezTo>
                    <a:pt x="0" y="420"/>
                    <a:pt x="135" y="626"/>
                    <a:pt x="294" y="626"/>
                  </a:cubicBezTo>
                  <a:cubicBezTo>
                    <a:pt x="342" y="626"/>
                    <a:pt x="393" y="607"/>
                    <a:pt x="439" y="561"/>
                  </a:cubicBezTo>
                  <a:lnTo>
                    <a:pt x="648" y="355"/>
                  </a:lnTo>
                  <a:cubicBezTo>
                    <a:pt x="795" y="205"/>
                    <a:pt x="657" y="1"/>
                    <a:pt x="4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5867249" y="2553161"/>
              <a:ext cx="19044" cy="16319"/>
            </a:xfrm>
            <a:custGeom>
              <a:avLst/>
              <a:gdLst/>
              <a:ahLst/>
              <a:cxnLst/>
              <a:rect l="l" t="t" r="r" b="b"/>
              <a:pathLst>
                <a:path w="727" h="623" extrusionOk="0">
                  <a:moveTo>
                    <a:pt x="431" y="1"/>
                  </a:moveTo>
                  <a:cubicBezTo>
                    <a:pt x="383" y="1"/>
                    <a:pt x="333" y="19"/>
                    <a:pt x="288" y="64"/>
                  </a:cubicBezTo>
                  <a:lnTo>
                    <a:pt x="79" y="273"/>
                  </a:lnTo>
                  <a:cubicBezTo>
                    <a:pt x="1" y="352"/>
                    <a:pt x="1" y="482"/>
                    <a:pt x="79" y="561"/>
                  </a:cubicBezTo>
                  <a:cubicBezTo>
                    <a:pt x="119" y="602"/>
                    <a:pt x="171" y="623"/>
                    <a:pt x="224" y="623"/>
                  </a:cubicBezTo>
                  <a:cubicBezTo>
                    <a:pt x="276" y="623"/>
                    <a:pt x="330" y="602"/>
                    <a:pt x="371" y="561"/>
                  </a:cubicBezTo>
                  <a:lnTo>
                    <a:pt x="576" y="355"/>
                  </a:lnTo>
                  <a:cubicBezTo>
                    <a:pt x="726" y="205"/>
                    <a:pt x="589" y="1"/>
                    <a:pt x="43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5838592" y="2421400"/>
              <a:ext cx="22868" cy="13936"/>
            </a:xfrm>
            <a:custGeom>
              <a:avLst/>
              <a:gdLst/>
              <a:ahLst/>
              <a:cxnLst/>
              <a:rect l="l" t="t" r="r" b="b"/>
              <a:pathLst>
                <a:path w="873" h="532" extrusionOk="0">
                  <a:moveTo>
                    <a:pt x="295" y="0"/>
                  </a:moveTo>
                  <a:cubicBezTo>
                    <a:pt x="99" y="0"/>
                    <a:pt x="1" y="303"/>
                    <a:pt x="221" y="396"/>
                  </a:cubicBezTo>
                  <a:lnTo>
                    <a:pt x="491" y="512"/>
                  </a:lnTo>
                  <a:cubicBezTo>
                    <a:pt x="522" y="525"/>
                    <a:pt x="551" y="531"/>
                    <a:pt x="578" y="531"/>
                  </a:cubicBezTo>
                  <a:cubicBezTo>
                    <a:pt x="775" y="531"/>
                    <a:pt x="872" y="229"/>
                    <a:pt x="652" y="135"/>
                  </a:cubicBezTo>
                  <a:lnTo>
                    <a:pt x="382" y="19"/>
                  </a:lnTo>
                  <a:cubicBezTo>
                    <a:pt x="351" y="6"/>
                    <a:pt x="322" y="0"/>
                    <a:pt x="2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6061512" y="2516147"/>
              <a:ext cx="22816" cy="13883"/>
            </a:xfrm>
            <a:custGeom>
              <a:avLst/>
              <a:gdLst/>
              <a:ahLst/>
              <a:cxnLst/>
              <a:rect l="l" t="t" r="r" b="b"/>
              <a:pathLst>
                <a:path w="871" h="530" extrusionOk="0">
                  <a:moveTo>
                    <a:pt x="291" y="1"/>
                  </a:moveTo>
                  <a:cubicBezTo>
                    <a:pt x="94" y="1"/>
                    <a:pt x="0" y="302"/>
                    <a:pt x="219" y="398"/>
                  </a:cubicBezTo>
                  <a:lnTo>
                    <a:pt x="490" y="511"/>
                  </a:lnTo>
                  <a:cubicBezTo>
                    <a:pt x="521" y="524"/>
                    <a:pt x="550" y="529"/>
                    <a:pt x="577" y="529"/>
                  </a:cubicBezTo>
                  <a:cubicBezTo>
                    <a:pt x="773" y="529"/>
                    <a:pt x="871" y="227"/>
                    <a:pt x="651" y="134"/>
                  </a:cubicBezTo>
                  <a:lnTo>
                    <a:pt x="380" y="21"/>
                  </a:lnTo>
                  <a:cubicBezTo>
                    <a:pt x="349" y="7"/>
                    <a:pt x="319" y="1"/>
                    <a:pt x="2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6000923" y="2355336"/>
              <a:ext cx="16162" cy="17917"/>
            </a:xfrm>
            <a:custGeom>
              <a:avLst/>
              <a:gdLst/>
              <a:ahLst/>
              <a:cxnLst/>
              <a:rect l="l" t="t" r="r" b="b"/>
              <a:pathLst>
                <a:path w="617" h="684" extrusionOk="0">
                  <a:moveTo>
                    <a:pt x="353" y="1"/>
                  </a:moveTo>
                  <a:cubicBezTo>
                    <a:pt x="281" y="1"/>
                    <a:pt x="209" y="38"/>
                    <a:pt x="171" y="128"/>
                  </a:cubicBezTo>
                  <a:lnTo>
                    <a:pt x="55" y="399"/>
                  </a:lnTo>
                  <a:cubicBezTo>
                    <a:pt x="0" y="533"/>
                    <a:pt x="96" y="684"/>
                    <a:pt x="243" y="684"/>
                  </a:cubicBezTo>
                  <a:cubicBezTo>
                    <a:pt x="326" y="684"/>
                    <a:pt x="401" y="632"/>
                    <a:pt x="432" y="557"/>
                  </a:cubicBezTo>
                  <a:lnTo>
                    <a:pt x="548" y="286"/>
                  </a:lnTo>
                  <a:cubicBezTo>
                    <a:pt x="617" y="125"/>
                    <a:pt x="484" y="1"/>
                    <a:pt x="3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5906490" y="2578203"/>
              <a:ext cx="15900" cy="17917"/>
            </a:xfrm>
            <a:custGeom>
              <a:avLst/>
              <a:gdLst/>
              <a:ahLst/>
              <a:cxnLst/>
              <a:rect l="l" t="t" r="r" b="b"/>
              <a:pathLst>
                <a:path w="607" h="684" extrusionOk="0">
                  <a:moveTo>
                    <a:pt x="342" y="0"/>
                  </a:moveTo>
                  <a:cubicBezTo>
                    <a:pt x="270" y="0"/>
                    <a:pt x="199" y="37"/>
                    <a:pt x="161" y="126"/>
                  </a:cubicBezTo>
                  <a:lnTo>
                    <a:pt x="45" y="396"/>
                  </a:lnTo>
                  <a:cubicBezTo>
                    <a:pt x="0" y="503"/>
                    <a:pt x="48" y="623"/>
                    <a:pt x="154" y="667"/>
                  </a:cubicBezTo>
                  <a:cubicBezTo>
                    <a:pt x="180" y="678"/>
                    <a:pt x="207" y="684"/>
                    <a:pt x="234" y="684"/>
                  </a:cubicBezTo>
                  <a:cubicBezTo>
                    <a:pt x="313" y="684"/>
                    <a:pt x="388" y="637"/>
                    <a:pt x="422" y="558"/>
                  </a:cubicBezTo>
                  <a:lnTo>
                    <a:pt x="538" y="287"/>
                  </a:lnTo>
                  <a:cubicBezTo>
                    <a:pt x="607" y="125"/>
                    <a:pt x="473" y="0"/>
                    <a:pt x="3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5907983" y="2354472"/>
              <a:ext cx="16031" cy="17970"/>
            </a:xfrm>
            <a:custGeom>
              <a:avLst/>
              <a:gdLst/>
              <a:ahLst/>
              <a:cxnLst/>
              <a:rect l="l" t="t" r="r" b="b"/>
              <a:pathLst>
                <a:path w="612" h="686" extrusionOk="0">
                  <a:moveTo>
                    <a:pt x="263" y="1"/>
                  </a:moveTo>
                  <a:cubicBezTo>
                    <a:pt x="133" y="1"/>
                    <a:pt x="1" y="122"/>
                    <a:pt x="66" y="285"/>
                  </a:cubicBezTo>
                  <a:lnTo>
                    <a:pt x="176" y="556"/>
                  </a:lnTo>
                  <a:cubicBezTo>
                    <a:pt x="207" y="634"/>
                    <a:pt x="282" y="686"/>
                    <a:pt x="368" y="686"/>
                  </a:cubicBezTo>
                  <a:cubicBezTo>
                    <a:pt x="512" y="682"/>
                    <a:pt x="611" y="538"/>
                    <a:pt x="556" y="401"/>
                  </a:cubicBezTo>
                  <a:lnTo>
                    <a:pt x="447" y="131"/>
                  </a:lnTo>
                  <a:cubicBezTo>
                    <a:pt x="410" y="39"/>
                    <a:pt x="337" y="1"/>
                    <a:pt x="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5999194" y="2579041"/>
              <a:ext cx="15717" cy="17996"/>
            </a:xfrm>
            <a:custGeom>
              <a:avLst/>
              <a:gdLst/>
              <a:ahLst/>
              <a:cxnLst/>
              <a:rect l="l" t="t" r="r" b="b"/>
              <a:pathLst>
                <a:path w="600" h="687" extrusionOk="0">
                  <a:moveTo>
                    <a:pt x="232" y="1"/>
                  </a:moveTo>
                  <a:cubicBezTo>
                    <a:pt x="207" y="1"/>
                    <a:pt x="183" y="5"/>
                    <a:pt x="159" y="15"/>
                  </a:cubicBezTo>
                  <a:lnTo>
                    <a:pt x="159" y="18"/>
                  </a:lnTo>
                  <a:cubicBezTo>
                    <a:pt x="52" y="59"/>
                    <a:pt x="1" y="179"/>
                    <a:pt x="45" y="282"/>
                  </a:cubicBezTo>
                  <a:lnTo>
                    <a:pt x="155" y="556"/>
                  </a:lnTo>
                  <a:cubicBezTo>
                    <a:pt x="191" y="648"/>
                    <a:pt x="263" y="686"/>
                    <a:pt x="336" y="686"/>
                  </a:cubicBezTo>
                  <a:cubicBezTo>
                    <a:pt x="466" y="686"/>
                    <a:pt x="599" y="564"/>
                    <a:pt x="536" y="402"/>
                  </a:cubicBezTo>
                  <a:lnTo>
                    <a:pt x="422" y="131"/>
                  </a:lnTo>
                  <a:cubicBezTo>
                    <a:pt x="391" y="50"/>
                    <a:pt x="313" y="1"/>
                    <a:pt x="2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6062664" y="2423574"/>
              <a:ext cx="22502" cy="13674"/>
            </a:xfrm>
            <a:custGeom>
              <a:avLst/>
              <a:gdLst/>
              <a:ahLst/>
              <a:cxnLst/>
              <a:rect l="l" t="t" r="r" b="b"/>
              <a:pathLst>
                <a:path w="859" h="522" extrusionOk="0">
                  <a:moveTo>
                    <a:pt x="568" y="1"/>
                  </a:moveTo>
                  <a:cubicBezTo>
                    <a:pt x="542" y="1"/>
                    <a:pt x="514" y="6"/>
                    <a:pt x="484" y="18"/>
                  </a:cubicBezTo>
                  <a:lnTo>
                    <a:pt x="210" y="128"/>
                  </a:lnTo>
                  <a:cubicBezTo>
                    <a:pt x="1" y="210"/>
                    <a:pt x="62" y="522"/>
                    <a:pt x="289" y="522"/>
                  </a:cubicBezTo>
                  <a:cubicBezTo>
                    <a:pt x="313" y="522"/>
                    <a:pt x="340" y="518"/>
                    <a:pt x="364" y="508"/>
                  </a:cubicBezTo>
                  <a:lnTo>
                    <a:pt x="638" y="399"/>
                  </a:lnTo>
                  <a:cubicBezTo>
                    <a:pt x="859" y="308"/>
                    <a:pt x="767" y="1"/>
                    <a:pt x="5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5837675" y="2514235"/>
              <a:ext cx="22999" cy="13752"/>
            </a:xfrm>
            <a:custGeom>
              <a:avLst/>
              <a:gdLst/>
              <a:ahLst/>
              <a:cxnLst/>
              <a:rect l="l" t="t" r="r" b="b"/>
              <a:pathLst>
                <a:path w="878" h="525" extrusionOk="0">
                  <a:moveTo>
                    <a:pt x="584" y="1"/>
                  </a:moveTo>
                  <a:cubicBezTo>
                    <a:pt x="557" y="1"/>
                    <a:pt x="529" y="6"/>
                    <a:pt x="499" y="18"/>
                  </a:cubicBezTo>
                  <a:lnTo>
                    <a:pt x="225" y="128"/>
                  </a:lnTo>
                  <a:cubicBezTo>
                    <a:pt x="0" y="216"/>
                    <a:pt x="96" y="525"/>
                    <a:pt x="297" y="525"/>
                  </a:cubicBezTo>
                  <a:cubicBezTo>
                    <a:pt x="323" y="525"/>
                    <a:pt x="350" y="520"/>
                    <a:pt x="379" y="508"/>
                  </a:cubicBezTo>
                  <a:lnTo>
                    <a:pt x="653" y="395"/>
                  </a:lnTo>
                  <a:cubicBezTo>
                    <a:pt x="877" y="307"/>
                    <a:pt x="783" y="1"/>
                    <a:pt x="5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17"/>
          <p:cNvSpPr txBox="1"/>
          <p:nvPr/>
        </p:nvSpPr>
        <p:spPr>
          <a:xfrm>
            <a:off x="6996899" y="4044075"/>
            <a:ext cx="2065039" cy="68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Quiere ser importante para los demás y llora cuando no lo es.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5" name="Google Shape;305;p17"/>
          <p:cNvSpPr/>
          <p:nvPr/>
        </p:nvSpPr>
        <p:spPr>
          <a:xfrm>
            <a:off x="6291305" y="2485267"/>
            <a:ext cx="594300" cy="594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" name="Google Shape;345;p17"/>
          <p:cNvGrpSpPr/>
          <p:nvPr/>
        </p:nvGrpSpPr>
        <p:grpSpPr>
          <a:xfrm>
            <a:off x="6428024" y="2618954"/>
            <a:ext cx="378154" cy="352230"/>
            <a:chOff x="6065458" y="2434229"/>
            <a:chExt cx="378154" cy="352230"/>
          </a:xfrm>
        </p:grpSpPr>
        <p:sp>
          <p:nvSpPr>
            <p:cNvPr id="346" name="Google Shape;346;p17"/>
            <p:cNvSpPr/>
            <p:nvPr/>
          </p:nvSpPr>
          <p:spPr>
            <a:xfrm>
              <a:off x="6071054" y="2493936"/>
              <a:ext cx="285001" cy="235653"/>
            </a:xfrm>
            <a:custGeom>
              <a:avLst/>
              <a:gdLst/>
              <a:ahLst/>
              <a:cxnLst/>
              <a:rect l="l" t="t" r="r" b="b"/>
              <a:pathLst>
                <a:path w="10950" h="9054" extrusionOk="0">
                  <a:moveTo>
                    <a:pt x="0" y="0"/>
                  </a:moveTo>
                  <a:lnTo>
                    <a:pt x="0" y="6967"/>
                  </a:lnTo>
                  <a:cubicBezTo>
                    <a:pt x="0" y="8117"/>
                    <a:pt x="2453" y="9053"/>
                    <a:pt x="5475" y="9053"/>
                  </a:cubicBezTo>
                  <a:cubicBezTo>
                    <a:pt x="5640" y="9053"/>
                    <a:pt x="5806" y="9050"/>
                    <a:pt x="5968" y="9043"/>
                  </a:cubicBezTo>
                  <a:cubicBezTo>
                    <a:pt x="8761" y="8951"/>
                    <a:pt x="10950" y="8054"/>
                    <a:pt x="10950" y="6967"/>
                  </a:cubicBezTo>
                  <a:lnTo>
                    <a:pt x="1095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6212071" y="2555387"/>
              <a:ext cx="143984" cy="174020"/>
            </a:xfrm>
            <a:custGeom>
              <a:avLst/>
              <a:gdLst/>
              <a:ahLst/>
              <a:cxnLst/>
              <a:rect l="l" t="t" r="r" b="b"/>
              <a:pathLst>
                <a:path w="5532" h="6686" extrusionOk="0">
                  <a:moveTo>
                    <a:pt x="3646" y="0"/>
                  </a:moveTo>
                  <a:cubicBezTo>
                    <a:pt x="3308" y="0"/>
                    <a:pt x="3030" y="275"/>
                    <a:pt x="3030" y="616"/>
                  </a:cubicBezTo>
                  <a:lnTo>
                    <a:pt x="3030" y="1151"/>
                  </a:lnTo>
                  <a:cubicBezTo>
                    <a:pt x="2808" y="1253"/>
                    <a:pt x="2597" y="1372"/>
                    <a:pt x="2400" y="1517"/>
                  </a:cubicBezTo>
                  <a:lnTo>
                    <a:pt x="1939" y="1249"/>
                  </a:lnTo>
                  <a:cubicBezTo>
                    <a:pt x="1841" y="1192"/>
                    <a:pt x="1733" y="1165"/>
                    <a:pt x="1628" y="1165"/>
                  </a:cubicBezTo>
                  <a:cubicBezTo>
                    <a:pt x="1414" y="1165"/>
                    <a:pt x="1208" y="1276"/>
                    <a:pt x="1095" y="1474"/>
                  </a:cubicBezTo>
                  <a:lnTo>
                    <a:pt x="170" y="3075"/>
                  </a:lnTo>
                  <a:cubicBezTo>
                    <a:pt x="1" y="3371"/>
                    <a:pt x="99" y="3747"/>
                    <a:pt x="395" y="3920"/>
                  </a:cubicBezTo>
                  <a:lnTo>
                    <a:pt x="859" y="4184"/>
                  </a:lnTo>
                  <a:cubicBezTo>
                    <a:pt x="849" y="4307"/>
                    <a:pt x="842" y="4426"/>
                    <a:pt x="842" y="4550"/>
                  </a:cubicBezTo>
                  <a:cubicBezTo>
                    <a:pt x="842" y="4669"/>
                    <a:pt x="845" y="4792"/>
                    <a:pt x="859" y="4912"/>
                  </a:cubicBezTo>
                  <a:lnTo>
                    <a:pt x="395" y="5179"/>
                  </a:lnTo>
                  <a:cubicBezTo>
                    <a:pt x="99" y="5352"/>
                    <a:pt x="1" y="5728"/>
                    <a:pt x="170" y="6024"/>
                  </a:cubicBezTo>
                  <a:lnTo>
                    <a:pt x="550" y="6685"/>
                  </a:lnTo>
                  <a:cubicBezTo>
                    <a:pt x="3343" y="6590"/>
                    <a:pt x="5532" y="5697"/>
                    <a:pt x="5532" y="4606"/>
                  </a:cubicBezTo>
                  <a:lnTo>
                    <a:pt x="5532" y="0"/>
                  </a:ln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6071054" y="2493936"/>
              <a:ext cx="285001" cy="65511"/>
            </a:xfrm>
            <a:custGeom>
              <a:avLst/>
              <a:gdLst/>
              <a:ahLst/>
              <a:cxnLst/>
              <a:rect l="l" t="t" r="r" b="b"/>
              <a:pathLst>
                <a:path w="10950" h="2517" extrusionOk="0">
                  <a:moveTo>
                    <a:pt x="0" y="0"/>
                  </a:moveTo>
                  <a:lnTo>
                    <a:pt x="0" y="989"/>
                  </a:lnTo>
                  <a:cubicBezTo>
                    <a:pt x="317" y="1330"/>
                    <a:pt x="806" y="1633"/>
                    <a:pt x="1450" y="1879"/>
                  </a:cubicBezTo>
                  <a:cubicBezTo>
                    <a:pt x="2530" y="2291"/>
                    <a:pt x="3962" y="2516"/>
                    <a:pt x="5475" y="2516"/>
                  </a:cubicBezTo>
                  <a:cubicBezTo>
                    <a:pt x="6988" y="2516"/>
                    <a:pt x="8416" y="2291"/>
                    <a:pt x="9500" y="1879"/>
                  </a:cubicBezTo>
                  <a:cubicBezTo>
                    <a:pt x="10140" y="1633"/>
                    <a:pt x="10633" y="1330"/>
                    <a:pt x="10950" y="989"/>
                  </a:cubicBezTo>
                  <a:lnTo>
                    <a:pt x="10950" y="0"/>
                  </a:ln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6071054" y="2590914"/>
              <a:ext cx="285001" cy="138570"/>
            </a:xfrm>
            <a:custGeom>
              <a:avLst/>
              <a:gdLst/>
              <a:ahLst/>
              <a:cxnLst/>
              <a:rect l="l" t="t" r="r" b="b"/>
              <a:pathLst>
                <a:path w="10950" h="5324" extrusionOk="0">
                  <a:moveTo>
                    <a:pt x="0" y="0"/>
                  </a:moveTo>
                  <a:lnTo>
                    <a:pt x="0" y="3237"/>
                  </a:lnTo>
                  <a:cubicBezTo>
                    <a:pt x="0" y="4391"/>
                    <a:pt x="2453" y="5324"/>
                    <a:pt x="5475" y="5324"/>
                  </a:cubicBezTo>
                  <a:cubicBezTo>
                    <a:pt x="5640" y="5324"/>
                    <a:pt x="5806" y="5320"/>
                    <a:pt x="5968" y="5317"/>
                  </a:cubicBezTo>
                  <a:cubicBezTo>
                    <a:pt x="8761" y="5222"/>
                    <a:pt x="10950" y="4328"/>
                    <a:pt x="10950" y="3237"/>
                  </a:cubicBezTo>
                  <a:lnTo>
                    <a:pt x="10950" y="0"/>
                  </a:lnTo>
                  <a:cubicBezTo>
                    <a:pt x="10950" y="1147"/>
                    <a:pt x="8518" y="2080"/>
                    <a:pt x="5510" y="2087"/>
                  </a:cubicBezTo>
                  <a:lnTo>
                    <a:pt x="5475" y="2087"/>
                  </a:lnTo>
                  <a:cubicBezTo>
                    <a:pt x="2453" y="2087"/>
                    <a:pt x="0" y="1151"/>
                    <a:pt x="0" y="0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6212071" y="2590914"/>
              <a:ext cx="143984" cy="138388"/>
            </a:xfrm>
            <a:custGeom>
              <a:avLst/>
              <a:gdLst/>
              <a:ahLst/>
              <a:cxnLst/>
              <a:rect l="l" t="t" r="r" b="b"/>
              <a:pathLst>
                <a:path w="5532" h="5317" extrusionOk="0">
                  <a:moveTo>
                    <a:pt x="5532" y="0"/>
                  </a:moveTo>
                  <a:cubicBezTo>
                    <a:pt x="5532" y="1147"/>
                    <a:pt x="3100" y="2080"/>
                    <a:pt x="92" y="2087"/>
                  </a:cubicBezTo>
                  <a:cubicBezTo>
                    <a:pt x="113" y="2280"/>
                    <a:pt x="226" y="2453"/>
                    <a:pt x="395" y="2551"/>
                  </a:cubicBezTo>
                  <a:lnTo>
                    <a:pt x="859" y="2819"/>
                  </a:lnTo>
                  <a:cubicBezTo>
                    <a:pt x="849" y="2938"/>
                    <a:pt x="842" y="3061"/>
                    <a:pt x="842" y="3181"/>
                  </a:cubicBezTo>
                  <a:cubicBezTo>
                    <a:pt x="842" y="3304"/>
                    <a:pt x="845" y="3424"/>
                    <a:pt x="859" y="3543"/>
                  </a:cubicBezTo>
                  <a:lnTo>
                    <a:pt x="395" y="3811"/>
                  </a:lnTo>
                  <a:cubicBezTo>
                    <a:pt x="99" y="3983"/>
                    <a:pt x="1" y="4360"/>
                    <a:pt x="170" y="4655"/>
                  </a:cubicBezTo>
                  <a:lnTo>
                    <a:pt x="550" y="5317"/>
                  </a:lnTo>
                  <a:cubicBezTo>
                    <a:pt x="3343" y="5222"/>
                    <a:pt x="5532" y="4328"/>
                    <a:pt x="5532" y="3237"/>
                  </a:cubicBezTo>
                  <a:lnTo>
                    <a:pt x="5532" y="0"/>
                  </a:ln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6071054" y="2590914"/>
              <a:ext cx="285001" cy="66682"/>
            </a:xfrm>
            <a:custGeom>
              <a:avLst/>
              <a:gdLst/>
              <a:ahLst/>
              <a:cxnLst/>
              <a:rect l="l" t="t" r="r" b="b"/>
              <a:pathLst>
                <a:path w="10950" h="2562" extrusionOk="0">
                  <a:moveTo>
                    <a:pt x="0" y="0"/>
                  </a:moveTo>
                  <a:lnTo>
                    <a:pt x="0" y="1024"/>
                  </a:lnTo>
                  <a:cubicBezTo>
                    <a:pt x="317" y="1369"/>
                    <a:pt x="806" y="1675"/>
                    <a:pt x="1457" y="1921"/>
                  </a:cubicBezTo>
                  <a:cubicBezTo>
                    <a:pt x="2537" y="2333"/>
                    <a:pt x="3962" y="2562"/>
                    <a:pt x="5475" y="2562"/>
                  </a:cubicBezTo>
                  <a:cubicBezTo>
                    <a:pt x="6988" y="2562"/>
                    <a:pt x="8413" y="2333"/>
                    <a:pt x="9493" y="1921"/>
                  </a:cubicBezTo>
                  <a:cubicBezTo>
                    <a:pt x="10140" y="1675"/>
                    <a:pt x="10633" y="1369"/>
                    <a:pt x="10950" y="1024"/>
                  </a:cubicBezTo>
                  <a:lnTo>
                    <a:pt x="10950" y="0"/>
                  </a:lnTo>
                  <a:cubicBezTo>
                    <a:pt x="10950" y="1154"/>
                    <a:pt x="8497" y="2087"/>
                    <a:pt x="5475" y="2087"/>
                  </a:cubicBezTo>
                  <a:cubicBezTo>
                    <a:pt x="2453" y="2087"/>
                    <a:pt x="0" y="1151"/>
                    <a:pt x="0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6071054" y="2439616"/>
              <a:ext cx="285001" cy="108639"/>
            </a:xfrm>
            <a:custGeom>
              <a:avLst/>
              <a:gdLst/>
              <a:ahLst/>
              <a:cxnLst/>
              <a:rect l="l" t="t" r="r" b="b"/>
              <a:pathLst>
                <a:path w="10950" h="4174" extrusionOk="0">
                  <a:moveTo>
                    <a:pt x="5475" y="1"/>
                  </a:moveTo>
                  <a:cubicBezTo>
                    <a:pt x="2449" y="1"/>
                    <a:pt x="0" y="937"/>
                    <a:pt x="0" y="2087"/>
                  </a:cubicBezTo>
                  <a:cubicBezTo>
                    <a:pt x="0" y="3241"/>
                    <a:pt x="2449" y="4174"/>
                    <a:pt x="5475" y="4174"/>
                  </a:cubicBezTo>
                  <a:cubicBezTo>
                    <a:pt x="8497" y="4174"/>
                    <a:pt x="10950" y="3241"/>
                    <a:pt x="10950" y="2087"/>
                  </a:cubicBezTo>
                  <a:cubicBezTo>
                    <a:pt x="10950" y="937"/>
                    <a:pt x="8497" y="1"/>
                    <a:pt x="5475" y="1"/>
                  </a:cubicBezTo>
                  <a:close/>
                </a:path>
              </a:pathLst>
            </a:custGeom>
            <a:solidFill>
              <a:srgbClr val="B0C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6224720" y="2566448"/>
              <a:ext cx="212567" cy="214519"/>
            </a:xfrm>
            <a:custGeom>
              <a:avLst/>
              <a:gdLst/>
              <a:ahLst/>
              <a:cxnLst/>
              <a:rect l="l" t="t" r="r" b="b"/>
              <a:pathLst>
                <a:path w="8167" h="8242" extrusionOk="0">
                  <a:moveTo>
                    <a:pt x="3160" y="1"/>
                  </a:moveTo>
                  <a:cubicBezTo>
                    <a:pt x="3054" y="1"/>
                    <a:pt x="2970" y="85"/>
                    <a:pt x="2970" y="191"/>
                  </a:cubicBezTo>
                  <a:lnTo>
                    <a:pt x="2970" y="1014"/>
                  </a:lnTo>
                  <a:cubicBezTo>
                    <a:pt x="2597" y="1148"/>
                    <a:pt x="2249" y="1349"/>
                    <a:pt x="1946" y="1605"/>
                  </a:cubicBezTo>
                  <a:lnTo>
                    <a:pt x="1232" y="1194"/>
                  </a:lnTo>
                  <a:cubicBezTo>
                    <a:pt x="1203" y="1176"/>
                    <a:pt x="1171" y="1168"/>
                    <a:pt x="1139" y="1168"/>
                  </a:cubicBezTo>
                  <a:cubicBezTo>
                    <a:pt x="1074" y="1168"/>
                    <a:pt x="1010" y="1203"/>
                    <a:pt x="975" y="1264"/>
                  </a:cubicBezTo>
                  <a:lnTo>
                    <a:pt x="53" y="2861"/>
                  </a:lnTo>
                  <a:cubicBezTo>
                    <a:pt x="0" y="2953"/>
                    <a:pt x="32" y="3066"/>
                    <a:pt x="120" y="3118"/>
                  </a:cubicBezTo>
                  <a:lnTo>
                    <a:pt x="834" y="3530"/>
                  </a:lnTo>
                  <a:cubicBezTo>
                    <a:pt x="764" y="3921"/>
                    <a:pt x="764" y="4322"/>
                    <a:pt x="834" y="4712"/>
                  </a:cubicBezTo>
                  <a:lnTo>
                    <a:pt x="120" y="5124"/>
                  </a:lnTo>
                  <a:cubicBezTo>
                    <a:pt x="32" y="5177"/>
                    <a:pt x="0" y="5293"/>
                    <a:pt x="53" y="5381"/>
                  </a:cubicBezTo>
                  <a:lnTo>
                    <a:pt x="975" y="6982"/>
                  </a:lnTo>
                  <a:cubicBezTo>
                    <a:pt x="1010" y="7040"/>
                    <a:pt x="1074" y="7074"/>
                    <a:pt x="1138" y="7074"/>
                  </a:cubicBezTo>
                  <a:cubicBezTo>
                    <a:pt x="1170" y="7074"/>
                    <a:pt x="1203" y="7066"/>
                    <a:pt x="1232" y="7048"/>
                  </a:cubicBezTo>
                  <a:lnTo>
                    <a:pt x="1946" y="6637"/>
                  </a:lnTo>
                  <a:cubicBezTo>
                    <a:pt x="2249" y="6894"/>
                    <a:pt x="2597" y="7094"/>
                    <a:pt x="2970" y="7231"/>
                  </a:cubicBezTo>
                  <a:lnTo>
                    <a:pt x="2970" y="8051"/>
                  </a:lnTo>
                  <a:cubicBezTo>
                    <a:pt x="2970" y="8157"/>
                    <a:pt x="3054" y="8241"/>
                    <a:pt x="3160" y="8241"/>
                  </a:cubicBezTo>
                  <a:lnTo>
                    <a:pt x="5007" y="8241"/>
                  </a:lnTo>
                  <a:cubicBezTo>
                    <a:pt x="5109" y="8241"/>
                    <a:pt x="5193" y="8157"/>
                    <a:pt x="5193" y="8051"/>
                  </a:cubicBezTo>
                  <a:lnTo>
                    <a:pt x="5193" y="7231"/>
                  </a:lnTo>
                  <a:cubicBezTo>
                    <a:pt x="5570" y="7094"/>
                    <a:pt x="5915" y="6894"/>
                    <a:pt x="6217" y="6637"/>
                  </a:cubicBezTo>
                  <a:lnTo>
                    <a:pt x="6932" y="7048"/>
                  </a:lnTo>
                  <a:cubicBezTo>
                    <a:pt x="6962" y="7066"/>
                    <a:pt x="6995" y="7074"/>
                    <a:pt x="7027" y="7074"/>
                  </a:cubicBezTo>
                  <a:cubicBezTo>
                    <a:pt x="7093" y="7074"/>
                    <a:pt x="7156" y="7040"/>
                    <a:pt x="7188" y="6982"/>
                  </a:cubicBezTo>
                  <a:lnTo>
                    <a:pt x="8114" y="5381"/>
                  </a:lnTo>
                  <a:cubicBezTo>
                    <a:pt x="8167" y="5293"/>
                    <a:pt x="8135" y="5177"/>
                    <a:pt x="8043" y="5124"/>
                  </a:cubicBezTo>
                  <a:lnTo>
                    <a:pt x="7333" y="4712"/>
                  </a:lnTo>
                  <a:cubicBezTo>
                    <a:pt x="7368" y="4519"/>
                    <a:pt x="7386" y="4322"/>
                    <a:pt x="7386" y="4121"/>
                  </a:cubicBezTo>
                  <a:cubicBezTo>
                    <a:pt x="7386" y="3924"/>
                    <a:pt x="7368" y="3727"/>
                    <a:pt x="7333" y="3530"/>
                  </a:cubicBezTo>
                  <a:lnTo>
                    <a:pt x="8043" y="3122"/>
                  </a:lnTo>
                  <a:cubicBezTo>
                    <a:pt x="8135" y="3069"/>
                    <a:pt x="8167" y="2953"/>
                    <a:pt x="8114" y="2861"/>
                  </a:cubicBezTo>
                  <a:lnTo>
                    <a:pt x="7188" y="1264"/>
                  </a:lnTo>
                  <a:cubicBezTo>
                    <a:pt x="7155" y="1203"/>
                    <a:pt x="7092" y="1168"/>
                    <a:pt x="7026" y="1168"/>
                  </a:cubicBezTo>
                  <a:cubicBezTo>
                    <a:pt x="6994" y="1168"/>
                    <a:pt x="6962" y="1176"/>
                    <a:pt x="6932" y="1194"/>
                  </a:cubicBezTo>
                  <a:lnTo>
                    <a:pt x="6217" y="1605"/>
                  </a:lnTo>
                  <a:cubicBezTo>
                    <a:pt x="5915" y="1349"/>
                    <a:pt x="5570" y="1148"/>
                    <a:pt x="5193" y="1014"/>
                  </a:cubicBezTo>
                  <a:lnTo>
                    <a:pt x="5193" y="191"/>
                  </a:lnTo>
                  <a:cubicBezTo>
                    <a:pt x="5193" y="85"/>
                    <a:pt x="5109" y="1"/>
                    <a:pt x="5007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6288175" y="2633964"/>
              <a:ext cx="82637" cy="79514"/>
            </a:xfrm>
            <a:custGeom>
              <a:avLst/>
              <a:gdLst/>
              <a:ahLst/>
              <a:cxnLst/>
              <a:rect l="l" t="t" r="r" b="b"/>
              <a:pathLst>
                <a:path w="3175" h="3055" extrusionOk="0">
                  <a:moveTo>
                    <a:pt x="1648" y="0"/>
                  </a:moveTo>
                  <a:cubicBezTo>
                    <a:pt x="1251" y="0"/>
                    <a:pt x="859" y="156"/>
                    <a:pt x="567" y="450"/>
                  </a:cubicBezTo>
                  <a:cubicBezTo>
                    <a:pt x="131" y="887"/>
                    <a:pt x="1" y="1541"/>
                    <a:pt x="236" y="2111"/>
                  </a:cubicBezTo>
                  <a:cubicBezTo>
                    <a:pt x="472" y="2685"/>
                    <a:pt x="1028" y="3054"/>
                    <a:pt x="1647" y="3054"/>
                  </a:cubicBezTo>
                  <a:cubicBezTo>
                    <a:pt x="2488" y="3054"/>
                    <a:pt x="3171" y="2371"/>
                    <a:pt x="3174" y="1527"/>
                  </a:cubicBezTo>
                  <a:cubicBezTo>
                    <a:pt x="3174" y="911"/>
                    <a:pt x="2801" y="355"/>
                    <a:pt x="2231" y="116"/>
                  </a:cubicBezTo>
                  <a:cubicBezTo>
                    <a:pt x="2043" y="38"/>
                    <a:pt x="1845" y="0"/>
                    <a:pt x="1648" y="0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6303011" y="2645676"/>
              <a:ext cx="56063" cy="56063"/>
            </a:xfrm>
            <a:custGeom>
              <a:avLst/>
              <a:gdLst/>
              <a:ahLst/>
              <a:cxnLst/>
              <a:rect l="l" t="t" r="r" b="b"/>
              <a:pathLst>
                <a:path w="2154" h="2154" extrusionOk="0">
                  <a:moveTo>
                    <a:pt x="1077" y="0"/>
                  </a:moveTo>
                  <a:cubicBezTo>
                    <a:pt x="483" y="0"/>
                    <a:pt x="1" y="482"/>
                    <a:pt x="1" y="1077"/>
                  </a:cubicBezTo>
                  <a:cubicBezTo>
                    <a:pt x="1" y="1672"/>
                    <a:pt x="483" y="2154"/>
                    <a:pt x="1077" y="2154"/>
                  </a:cubicBezTo>
                  <a:cubicBezTo>
                    <a:pt x="1672" y="2154"/>
                    <a:pt x="2154" y="1672"/>
                    <a:pt x="2154" y="1077"/>
                  </a:cubicBezTo>
                  <a:cubicBezTo>
                    <a:pt x="2154" y="482"/>
                    <a:pt x="1672" y="0"/>
                    <a:pt x="1077" y="0"/>
                  </a:cubicBezTo>
                  <a:close/>
                </a:path>
              </a:pathLst>
            </a:custGeom>
            <a:solidFill>
              <a:srgbClr val="D6DE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6065458" y="2434229"/>
              <a:ext cx="378154" cy="352230"/>
            </a:xfrm>
            <a:custGeom>
              <a:avLst/>
              <a:gdLst/>
              <a:ahLst/>
              <a:cxnLst/>
              <a:rect l="l" t="t" r="r" b="b"/>
              <a:pathLst>
                <a:path w="14529" h="13533" extrusionOk="0">
                  <a:moveTo>
                    <a:pt x="426" y="6918"/>
                  </a:moveTo>
                  <a:cubicBezTo>
                    <a:pt x="722" y="7213"/>
                    <a:pt x="1165" y="7477"/>
                    <a:pt x="1742" y="7695"/>
                  </a:cubicBezTo>
                  <a:cubicBezTo>
                    <a:pt x="2798" y="8100"/>
                    <a:pt x="4202" y="8321"/>
                    <a:pt x="5690" y="8321"/>
                  </a:cubicBezTo>
                  <a:cubicBezTo>
                    <a:pt x="5810" y="8321"/>
                    <a:pt x="5929" y="8321"/>
                    <a:pt x="6049" y="8318"/>
                  </a:cubicBezTo>
                  <a:cubicBezTo>
                    <a:pt x="6073" y="8343"/>
                    <a:pt x="6105" y="8367"/>
                    <a:pt x="6137" y="8385"/>
                  </a:cubicBezTo>
                  <a:lnTo>
                    <a:pt x="6724" y="8723"/>
                  </a:lnTo>
                  <a:cubicBezTo>
                    <a:pt x="6679" y="9043"/>
                    <a:pt x="6679" y="9366"/>
                    <a:pt x="6724" y="9687"/>
                  </a:cubicBezTo>
                  <a:lnTo>
                    <a:pt x="6137" y="10024"/>
                  </a:lnTo>
                  <a:cubicBezTo>
                    <a:pt x="5943" y="10133"/>
                    <a:pt x="5880" y="10380"/>
                    <a:pt x="5989" y="10570"/>
                  </a:cubicBezTo>
                  <a:lnTo>
                    <a:pt x="6309" y="11122"/>
                  </a:lnTo>
                  <a:cubicBezTo>
                    <a:pt x="6105" y="11129"/>
                    <a:pt x="5898" y="11136"/>
                    <a:pt x="5690" y="11136"/>
                  </a:cubicBezTo>
                  <a:cubicBezTo>
                    <a:pt x="4251" y="11136"/>
                    <a:pt x="2903" y="10922"/>
                    <a:pt x="1894" y="10538"/>
                  </a:cubicBezTo>
                  <a:cubicBezTo>
                    <a:pt x="961" y="10183"/>
                    <a:pt x="426" y="9718"/>
                    <a:pt x="426" y="9261"/>
                  </a:cubicBezTo>
                  <a:lnTo>
                    <a:pt x="426" y="6918"/>
                  </a:lnTo>
                  <a:close/>
                  <a:moveTo>
                    <a:pt x="5751" y="0"/>
                  </a:moveTo>
                  <a:cubicBezTo>
                    <a:pt x="5730" y="0"/>
                    <a:pt x="5708" y="0"/>
                    <a:pt x="5686" y="0"/>
                  </a:cubicBezTo>
                  <a:cubicBezTo>
                    <a:pt x="4198" y="0"/>
                    <a:pt x="2798" y="218"/>
                    <a:pt x="1739" y="623"/>
                  </a:cubicBezTo>
                  <a:cubicBezTo>
                    <a:pt x="616" y="1052"/>
                    <a:pt x="1" y="1647"/>
                    <a:pt x="1" y="2294"/>
                  </a:cubicBezTo>
                  <a:lnTo>
                    <a:pt x="1" y="9261"/>
                  </a:lnTo>
                  <a:cubicBezTo>
                    <a:pt x="1" y="9912"/>
                    <a:pt x="616" y="10506"/>
                    <a:pt x="1739" y="10932"/>
                  </a:cubicBezTo>
                  <a:cubicBezTo>
                    <a:pt x="2794" y="11333"/>
                    <a:pt x="4198" y="11558"/>
                    <a:pt x="5686" y="11558"/>
                  </a:cubicBezTo>
                  <a:cubicBezTo>
                    <a:pt x="5975" y="11558"/>
                    <a:pt x="6260" y="11548"/>
                    <a:pt x="6545" y="11530"/>
                  </a:cubicBezTo>
                  <a:lnTo>
                    <a:pt x="6911" y="12167"/>
                  </a:lnTo>
                  <a:cubicBezTo>
                    <a:pt x="6984" y="12294"/>
                    <a:pt x="7118" y="12366"/>
                    <a:pt x="7256" y="12366"/>
                  </a:cubicBezTo>
                  <a:cubicBezTo>
                    <a:pt x="7324" y="12366"/>
                    <a:pt x="7393" y="12349"/>
                    <a:pt x="7456" y="12311"/>
                  </a:cubicBezTo>
                  <a:lnTo>
                    <a:pt x="8044" y="11974"/>
                  </a:lnTo>
                  <a:cubicBezTo>
                    <a:pt x="8297" y="12171"/>
                    <a:pt x="8579" y="12332"/>
                    <a:pt x="8874" y="12456"/>
                  </a:cubicBezTo>
                  <a:lnTo>
                    <a:pt x="8874" y="13131"/>
                  </a:lnTo>
                  <a:cubicBezTo>
                    <a:pt x="8874" y="13353"/>
                    <a:pt x="9054" y="13532"/>
                    <a:pt x="9275" y="13532"/>
                  </a:cubicBezTo>
                  <a:lnTo>
                    <a:pt x="11122" y="13532"/>
                  </a:lnTo>
                  <a:cubicBezTo>
                    <a:pt x="11344" y="13532"/>
                    <a:pt x="11524" y="13353"/>
                    <a:pt x="11524" y="13131"/>
                  </a:cubicBezTo>
                  <a:lnTo>
                    <a:pt x="11524" y="12456"/>
                  </a:lnTo>
                  <a:cubicBezTo>
                    <a:pt x="11823" y="12332"/>
                    <a:pt x="12101" y="12171"/>
                    <a:pt x="12354" y="11974"/>
                  </a:cubicBezTo>
                  <a:lnTo>
                    <a:pt x="12942" y="12311"/>
                  </a:lnTo>
                  <a:cubicBezTo>
                    <a:pt x="13006" y="12349"/>
                    <a:pt x="13075" y="12366"/>
                    <a:pt x="13143" y="12366"/>
                  </a:cubicBezTo>
                  <a:cubicBezTo>
                    <a:pt x="13281" y="12366"/>
                    <a:pt x="13415" y="12294"/>
                    <a:pt x="13490" y="12167"/>
                  </a:cubicBezTo>
                  <a:lnTo>
                    <a:pt x="14412" y="10566"/>
                  </a:lnTo>
                  <a:cubicBezTo>
                    <a:pt x="14469" y="10475"/>
                    <a:pt x="14483" y="10369"/>
                    <a:pt x="14458" y="10264"/>
                  </a:cubicBezTo>
                  <a:cubicBezTo>
                    <a:pt x="14430" y="10162"/>
                    <a:pt x="14363" y="10074"/>
                    <a:pt x="14268" y="10021"/>
                  </a:cubicBezTo>
                  <a:lnTo>
                    <a:pt x="13684" y="9683"/>
                  </a:lnTo>
                  <a:cubicBezTo>
                    <a:pt x="13726" y="9363"/>
                    <a:pt x="13726" y="9039"/>
                    <a:pt x="13684" y="8723"/>
                  </a:cubicBezTo>
                  <a:lnTo>
                    <a:pt x="14268" y="8385"/>
                  </a:lnTo>
                  <a:cubicBezTo>
                    <a:pt x="14462" y="8272"/>
                    <a:pt x="14528" y="8029"/>
                    <a:pt x="14416" y="7836"/>
                  </a:cubicBezTo>
                  <a:lnTo>
                    <a:pt x="14131" y="7343"/>
                  </a:lnTo>
                  <a:cubicBezTo>
                    <a:pt x="14086" y="7266"/>
                    <a:pt x="14019" y="7234"/>
                    <a:pt x="13953" y="7234"/>
                  </a:cubicBezTo>
                  <a:cubicBezTo>
                    <a:pt x="13808" y="7234"/>
                    <a:pt x="13666" y="7386"/>
                    <a:pt x="13765" y="7554"/>
                  </a:cubicBezTo>
                  <a:lnTo>
                    <a:pt x="14036" y="8029"/>
                  </a:lnTo>
                  <a:lnTo>
                    <a:pt x="13346" y="8427"/>
                  </a:lnTo>
                  <a:cubicBezTo>
                    <a:pt x="13269" y="8473"/>
                    <a:pt x="13227" y="8561"/>
                    <a:pt x="13241" y="8649"/>
                  </a:cubicBezTo>
                  <a:cubicBezTo>
                    <a:pt x="13307" y="9015"/>
                    <a:pt x="13307" y="9388"/>
                    <a:pt x="13241" y="9753"/>
                  </a:cubicBezTo>
                  <a:cubicBezTo>
                    <a:pt x="13227" y="9841"/>
                    <a:pt x="13269" y="9929"/>
                    <a:pt x="13346" y="9975"/>
                  </a:cubicBezTo>
                  <a:lnTo>
                    <a:pt x="14036" y="10373"/>
                  </a:lnTo>
                  <a:lnTo>
                    <a:pt x="13139" y="11931"/>
                  </a:lnTo>
                  <a:lnTo>
                    <a:pt x="12445" y="11534"/>
                  </a:lnTo>
                  <a:cubicBezTo>
                    <a:pt x="12413" y="11514"/>
                    <a:pt x="12376" y="11505"/>
                    <a:pt x="12340" y="11505"/>
                  </a:cubicBezTo>
                  <a:cubicBezTo>
                    <a:pt x="12290" y="11505"/>
                    <a:pt x="12241" y="11522"/>
                    <a:pt x="12203" y="11555"/>
                  </a:cubicBezTo>
                  <a:cubicBezTo>
                    <a:pt x="11918" y="11794"/>
                    <a:pt x="11594" y="11984"/>
                    <a:pt x="11242" y="12107"/>
                  </a:cubicBezTo>
                  <a:cubicBezTo>
                    <a:pt x="11158" y="12139"/>
                    <a:pt x="11101" y="12220"/>
                    <a:pt x="11101" y="12308"/>
                  </a:cubicBezTo>
                  <a:lnTo>
                    <a:pt x="11101" y="13107"/>
                  </a:lnTo>
                  <a:lnTo>
                    <a:pt x="9303" y="13107"/>
                  </a:lnTo>
                  <a:lnTo>
                    <a:pt x="9303" y="12308"/>
                  </a:lnTo>
                  <a:cubicBezTo>
                    <a:pt x="9303" y="12220"/>
                    <a:pt x="9247" y="12139"/>
                    <a:pt x="9163" y="12107"/>
                  </a:cubicBezTo>
                  <a:cubicBezTo>
                    <a:pt x="8814" y="11984"/>
                    <a:pt x="8487" y="11794"/>
                    <a:pt x="8206" y="11555"/>
                  </a:cubicBezTo>
                  <a:cubicBezTo>
                    <a:pt x="8165" y="11522"/>
                    <a:pt x="8116" y="11505"/>
                    <a:pt x="8067" y="11505"/>
                  </a:cubicBezTo>
                  <a:cubicBezTo>
                    <a:pt x="8032" y="11505"/>
                    <a:pt x="7996" y="11514"/>
                    <a:pt x="7963" y="11534"/>
                  </a:cubicBezTo>
                  <a:lnTo>
                    <a:pt x="7270" y="11931"/>
                  </a:lnTo>
                  <a:lnTo>
                    <a:pt x="6369" y="10373"/>
                  </a:lnTo>
                  <a:lnTo>
                    <a:pt x="7062" y="9975"/>
                  </a:lnTo>
                  <a:cubicBezTo>
                    <a:pt x="7140" y="9929"/>
                    <a:pt x="7178" y="9841"/>
                    <a:pt x="7164" y="9753"/>
                  </a:cubicBezTo>
                  <a:cubicBezTo>
                    <a:pt x="7097" y="9388"/>
                    <a:pt x="7097" y="9015"/>
                    <a:pt x="7164" y="8649"/>
                  </a:cubicBezTo>
                  <a:cubicBezTo>
                    <a:pt x="7178" y="8561"/>
                    <a:pt x="7140" y="8473"/>
                    <a:pt x="7062" y="8427"/>
                  </a:cubicBezTo>
                  <a:lnTo>
                    <a:pt x="6369" y="8029"/>
                  </a:lnTo>
                  <a:lnTo>
                    <a:pt x="7270" y="6471"/>
                  </a:lnTo>
                  <a:lnTo>
                    <a:pt x="7963" y="6868"/>
                  </a:lnTo>
                  <a:cubicBezTo>
                    <a:pt x="7996" y="6888"/>
                    <a:pt x="8033" y="6898"/>
                    <a:pt x="8070" y="6898"/>
                  </a:cubicBezTo>
                  <a:cubicBezTo>
                    <a:pt x="8118" y="6898"/>
                    <a:pt x="8166" y="6881"/>
                    <a:pt x="8206" y="6847"/>
                  </a:cubicBezTo>
                  <a:cubicBezTo>
                    <a:pt x="8487" y="6608"/>
                    <a:pt x="8814" y="6418"/>
                    <a:pt x="9163" y="6295"/>
                  </a:cubicBezTo>
                  <a:cubicBezTo>
                    <a:pt x="9247" y="6263"/>
                    <a:pt x="9303" y="6182"/>
                    <a:pt x="9303" y="6094"/>
                  </a:cubicBezTo>
                  <a:lnTo>
                    <a:pt x="9303" y="5296"/>
                  </a:lnTo>
                  <a:lnTo>
                    <a:pt x="11105" y="5296"/>
                  </a:lnTo>
                  <a:lnTo>
                    <a:pt x="11105" y="6094"/>
                  </a:lnTo>
                  <a:cubicBezTo>
                    <a:pt x="11105" y="6182"/>
                    <a:pt x="11161" y="6263"/>
                    <a:pt x="11246" y="6295"/>
                  </a:cubicBezTo>
                  <a:cubicBezTo>
                    <a:pt x="11594" y="6418"/>
                    <a:pt x="11918" y="6608"/>
                    <a:pt x="12203" y="6847"/>
                  </a:cubicBezTo>
                  <a:cubicBezTo>
                    <a:pt x="12241" y="6881"/>
                    <a:pt x="12289" y="6898"/>
                    <a:pt x="12337" y="6898"/>
                  </a:cubicBezTo>
                  <a:cubicBezTo>
                    <a:pt x="12374" y="6898"/>
                    <a:pt x="12412" y="6888"/>
                    <a:pt x="12445" y="6868"/>
                  </a:cubicBezTo>
                  <a:lnTo>
                    <a:pt x="13139" y="6471"/>
                  </a:lnTo>
                  <a:lnTo>
                    <a:pt x="13318" y="6777"/>
                  </a:lnTo>
                  <a:cubicBezTo>
                    <a:pt x="13362" y="6854"/>
                    <a:pt x="13428" y="6886"/>
                    <a:pt x="13494" y="6886"/>
                  </a:cubicBezTo>
                  <a:cubicBezTo>
                    <a:pt x="13638" y="6886"/>
                    <a:pt x="13781" y="6732"/>
                    <a:pt x="13684" y="6566"/>
                  </a:cubicBezTo>
                  <a:lnTo>
                    <a:pt x="13494" y="6235"/>
                  </a:lnTo>
                  <a:cubicBezTo>
                    <a:pt x="13421" y="6108"/>
                    <a:pt x="13287" y="6036"/>
                    <a:pt x="13148" y="6036"/>
                  </a:cubicBezTo>
                  <a:cubicBezTo>
                    <a:pt x="13079" y="6036"/>
                    <a:pt x="13009" y="6053"/>
                    <a:pt x="12945" y="6091"/>
                  </a:cubicBezTo>
                  <a:lnTo>
                    <a:pt x="12361" y="6429"/>
                  </a:lnTo>
                  <a:cubicBezTo>
                    <a:pt x="12108" y="6231"/>
                    <a:pt x="11826" y="6070"/>
                    <a:pt x="11527" y="5946"/>
                  </a:cubicBezTo>
                  <a:lnTo>
                    <a:pt x="11527" y="5271"/>
                  </a:lnTo>
                  <a:cubicBezTo>
                    <a:pt x="11527" y="5148"/>
                    <a:pt x="11471" y="5035"/>
                    <a:pt x="11379" y="4958"/>
                  </a:cubicBezTo>
                  <a:lnTo>
                    <a:pt x="11379" y="2294"/>
                  </a:lnTo>
                  <a:cubicBezTo>
                    <a:pt x="11379" y="1478"/>
                    <a:pt x="10426" y="771"/>
                    <a:pt x="8769" y="352"/>
                  </a:cubicBezTo>
                  <a:cubicBezTo>
                    <a:pt x="8744" y="345"/>
                    <a:pt x="8720" y="341"/>
                    <a:pt x="8698" y="341"/>
                  </a:cubicBezTo>
                  <a:cubicBezTo>
                    <a:pt x="8471" y="341"/>
                    <a:pt x="8403" y="706"/>
                    <a:pt x="8663" y="760"/>
                  </a:cubicBezTo>
                  <a:cubicBezTo>
                    <a:pt x="10078" y="1119"/>
                    <a:pt x="10954" y="1707"/>
                    <a:pt x="10954" y="2294"/>
                  </a:cubicBezTo>
                  <a:cubicBezTo>
                    <a:pt x="10954" y="2752"/>
                    <a:pt x="10419" y="3220"/>
                    <a:pt x="9486" y="3572"/>
                  </a:cubicBezTo>
                  <a:cubicBezTo>
                    <a:pt x="8477" y="3955"/>
                    <a:pt x="7129" y="4170"/>
                    <a:pt x="5690" y="4170"/>
                  </a:cubicBezTo>
                  <a:cubicBezTo>
                    <a:pt x="5092" y="4170"/>
                    <a:pt x="4497" y="4131"/>
                    <a:pt x="3903" y="4054"/>
                  </a:cubicBezTo>
                  <a:cubicBezTo>
                    <a:pt x="3893" y="4053"/>
                    <a:pt x="3884" y="4052"/>
                    <a:pt x="3876" y="4052"/>
                  </a:cubicBezTo>
                  <a:cubicBezTo>
                    <a:pt x="3628" y="4052"/>
                    <a:pt x="3585" y="4428"/>
                    <a:pt x="3846" y="4472"/>
                  </a:cubicBezTo>
                  <a:cubicBezTo>
                    <a:pt x="4458" y="4553"/>
                    <a:pt x="5074" y="4592"/>
                    <a:pt x="5690" y="4592"/>
                  </a:cubicBezTo>
                  <a:cubicBezTo>
                    <a:pt x="7178" y="4592"/>
                    <a:pt x="8579" y="4374"/>
                    <a:pt x="9638" y="3966"/>
                  </a:cubicBezTo>
                  <a:cubicBezTo>
                    <a:pt x="10215" y="3747"/>
                    <a:pt x="10658" y="3484"/>
                    <a:pt x="10954" y="3188"/>
                  </a:cubicBezTo>
                  <a:lnTo>
                    <a:pt x="10954" y="4870"/>
                  </a:lnTo>
                  <a:lnTo>
                    <a:pt x="9282" y="4870"/>
                  </a:lnTo>
                  <a:cubicBezTo>
                    <a:pt x="9061" y="4870"/>
                    <a:pt x="8881" y="5049"/>
                    <a:pt x="8881" y="5271"/>
                  </a:cubicBezTo>
                  <a:lnTo>
                    <a:pt x="8881" y="5950"/>
                  </a:lnTo>
                  <a:cubicBezTo>
                    <a:pt x="8582" y="6070"/>
                    <a:pt x="8301" y="6231"/>
                    <a:pt x="8047" y="6429"/>
                  </a:cubicBezTo>
                  <a:lnTo>
                    <a:pt x="7460" y="6091"/>
                  </a:lnTo>
                  <a:cubicBezTo>
                    <a:pt x="7396" y="6055"/>
                    <a:pt x="7327" y="6038"/>
                    <a:pt x="7259" y="6038"/>
                  </a:cubicBezTo>
                  <a:cubicBezTo>
                    <a:pt x="7120" y="6038"/>
                    <a:pt x="6986" y="6109"/>
                    <a:pt x="6911" y="6239"/>
                  </a:cubicBezTo>
                  <a:lnTo>
                    <a:pt x="5989" y="7836"/>
                  </a:lnTo>
                  <a:cubicBezTo>
                    <a:pt x="5978" y="7853"/>
                    <a:pt x="5968" y="7875"/>
                    <a:pt x="5961" y="7892"/>
                  </a:cubicBezTo>
                  <a:cubicBezTo>
                    <a:pt x="5869" y="7892"/>
                    <a:pt x="5778" y="7896"/>
                    <a:pt x="5686" y="7896"/>
                  </a:cubicBezTo>
                  <a:cubicBezTo>
                    <a:pt x="4251" y="7896"/>
                    <a:pt x="2903" y="7685"/>
                    <a:pt x="1890" y="7298"/>
                  </a:cubicBezTo>
                  <a:cubicBezTo>
                    <a:pt x="958" y="6942"/>
                    <a:pt x="423" y="6478"/>
                    <a:pt x="423" y="6024"/>
                  </a:cubicBezTo>
                  <a:lnTo>
                    <a:pt x="423" y="3192"/>
                  </a:lnTo>
                  <a:cubicBezTo>
                    <a:pt x="908" y="3670"/>
                    <a:pt x="1784" y="4071"/>
                    <a:pt x="2960" y="4321"/>
                  </a:cubicBezTo>
                  <a:cubicBezTo>
                    <a:pt x="2978" y="4326"/>
                    <a:pt x="2997" y="4328"/>
                    <a:pt x="3015" y="4328"/>
                  </a:cubicBezTo>
                  <a:cubicBezTo>
                    <a:pt x="3113" y="4328"/>
                    <a:pt x="3199" y="4260"/>
                    <a:pt x="3220" y="4159"/>
                  </a:cubicBezTo>
                  <a:cubicBezTo>
                    <a:pt x="3248" y="4043"/>
                    <a:pt x="3167" y="3927"/>
                    <a:pt x="3048" y="3909"/>
                  </a:cubicBezTo>
                  <a:cubicBezTo>
                    <a:pt x="1454" y="3565"/>
                    <a:pt x="423" y="2931"/>
                    <a:pt x="423" y="2294"/>
                  </a:cubicBezTo>
                  <a:cubicBezTo>
                    <a:pt x="423" y="1840"/>
                    <a:pt x="958" y="1373"/>
                    <a:pt x="1890" y="1021"/>
                  </a:cubicBezTo>
                  <a:cubicBezTo>
                    <a:pt x="2903" y="634"/>
                    <a:pt x="4247" y="423"/>
                    <a:pt x="5686" y="423"/>
                  </a:cubicBezTo>
                  <a:cubicBezTo>
                    <a:pt x="6397" y="423"/>
                    <a:pt x="7108" y="475"/>
                    <a:pt x="7812" y="588"/>
                  </a:cubicBezTo>
                  <a:cubicBezTo>
                    <a:pt x="7826" y="591"/>
                    <a:pt x="7840" y="592"/>
                    <a:pt x="7854" y="592"/>
                  </a:cubicBezTo>
                  <a:cubicBezTo>
                    <a:pt x="7954" y="592"/>
                    <a:pt x="8043" y="517"/>
                    <a:pt x="8061" y="415"/>
                  </a:cubicBezTo>
                  <a:cubicBezTo>
                    <a:pt x="8079" y="296"/>
                    <a:pt x="7998" y="187"/>
                    <a:pt x="7878" y="169"/>
                  </a:cubicBezTo>
                  <a:cubicBezTo>
                    <a:pt x="7175" y="56"/>
                    <a:pt x="6465" y="0"/>
                    <a:pt x="5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6286171" y="2640184"/>
              <a:ext cx="78395" cy="67099"/>
            </a:xfrm>
            <a:custGeom>
              <a:avLst/>
              <a:gdLst/>
              <a:ahLst/>
              <a:cxnLst/>
              <a:rect l="l" t="t" r="r" b="b"/>
              <a:pathLst>
                <a:path w="3012" h="2578" extrusionOk="0">
                  <a:moveTo>
                    <a:pt x="1717" y="424"/>
                  </a:moveTo>
                  <a:cubicBezTo>
                    <a:pt x="2163" y="424"/>
                    <a:pt x="2590" y="770"/>
                    <a:pt x="2590" y="1292"/>
                  </a:cubicBezTo>
                  <a:cubicBezTo>
                    <a:pt x="2586" y="1767"/>
                    <a:pt x="2199" y="2154"/>
                    <a:pt x="1724" y="2154"/>
                  </a:cubicBezTo>
                  <a:lnTo>
                    <a:pt x="1724" y="2157"/>
                  </a:lnTo>
                  <a:cubicBezTo>
                    <a:pt x="954" y="2157"/>
                    <a:pt x="567" y="1225"/>
                    <a:pt x="1112" y="679"/>
                  </a:cubicBezTo>
                  <a:cubicBezTo>
                    <a:pt x="1288" y="503"/>
                    <a:pt x="1505" y="424"/>
                    <a:pt x="1717" y="424"/>
                  </a:cubicBezTo>
                  <a:close/>
                  <a:moveTo>
                    <a:pt x="1724" y="0"/>
                  </a:moveTo>
                  <a:cubicBezTo>
                    <a:pt x="574" y="0"/>
                    <a:pt x="0" y="1390"/>
                    <a:pt x="813" y="2199"/>
                  </a:cubicBezTo>
                  <a:cubicBezTo>
                    <a:pt x="1060" y="2447"/>
                    <a:pt x="1390" y="2578"/>
                    <a:pt x="1726" y="2578"/>
                  </a:cubicBezTo>
                  <a:cubicBezTo>
                    <a:pt x="1891" y="2578"/>
                    <a:pt x="2058" y="2546"/>
                    <a:pt x="2217" y="2481"/>
                  </a:cubicBezTo>
                  <a:cubicBezTo>
                    <a:pt x="2699" y="2280"/>
                    <a:pt x="3012" y="1812"/>
                    <a:pt x="3012" y="1288"/>
                  </a:cubicBezTo>
                  <a:cubicBezTo>
                    <a:pt x="3012" y="577"/>
                    <a:pt x="2435" y="0"/>
                    <a:pt x="17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17"/>
          <p:cNvGrpSpPr/>
          <p:nvPr/>
        </p:nvGrpSpPr>
        <p:grpSpPr>
          <a:xfrm>
            <a:off x="6435987" y="1047424"/>
            <a:ext cx="362228" cy="343187"/>
            <a:chOff x="3527014" y="2909524"/>
            <a:chExt cx="362228" cy="343187"/>
          </a:xfrm>
        </p:grpSpPr>
        <p:sp>
          <p:nvSpPr>
            <p:cNvPr id="360" name="Google Shape;360;p17"/>
            <p:cNvSpPr/>
            <p:nvPr/>
          </p:nvSpPr>
          <p:spPr>
            <a:xfrm>
              <a:off x="3591009" y="2923162"/>
              <a:ext cx="183514" cy="324487"/>
            </a:xfrm>
            <a:custGeom>
              <a:avLst/>
              <a:gdLst/>
              <a:ahLst/>
              <a:cxnLst/>
              <a:rect l="l" t="t" r="r" b="b"/>
              <a:pathLst>
                <a:path w="6997" h="12372" extrusionOk="0">
                  <a:moveTo>
                    <a:pt x="684" y="1"/>
                  </a:moveTo>
                  <a:cubicBezTo>
                    <a:pt x="308" y="1"/>
                    <a:pt x="0" y="309"/>
                    <a:pt x="0" y="684"/>
                  </a:cubicBezTo>
                  <a:lnTo>
                    <a:pt x="0" y="11688"/>
                  </a:lnTo>
                  <a:cubicBezTo>
                    <a:pt x="0" y="12064"/>
                    <a:pt x="308" y="12372"/>
                    <a:pt x="684" y="12372"/>
                  </a:cubicBezTo>
                  <a:lnTo>
                    <a:pt x="6313" y="12372"/>
                  </a:lnTo>
                  <a:cubicBezTo>
                    <a:pt x="6689" y="12372"/>
                    <a:pt x="6997" y="12064"/>
                    <a:pt x="6997" y="11688"/>
                  </a:cubicBezTo>
                  <a:lnTo>
                    <a:pt x="6997" y="684"/>
                  </a:lnTo>
                  <a:cubicBezTo>
                    <a:pt x="6997" y="309"/>
                    <a:pt x="6689" y="1"/>
                    <a:pt x="6313" y="1"/>
                  </a:cubicBezTo>
                  <a:close/>
                </a:path>
              </a:pathLst>
            </a:custGeom>
            <a:solidFill>
              <a:srgbClr val="F5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3739430" y="2923293"/>
              <a:ext cx="35092" cy="324355"/>
            </a:xfrm>
            <a:custGeom>
              <a:avLst/>
              <a:gdLst/>
              <a:ahLst/>
              <a:cxnLst/>
              <a:rect l="l" t="t" r="r" b="b"/>
              <a:pathLst>
                <a:path w="1338" h="12367" extrusionOk="0">
                  <a:moveTo>
                    <a:pt x="0" y="1"/>
                  </a:moveTo>
                  <a:cubicBezTo>
                    <a:pt x="375" y="1"/>
                    <a:pt x="678" y="304"/>
                    <a:pt x="678" y="679"/>
                  </a:cubicBezTo>
                  <a:lnTo>
                    <a:pt x="678" y="11688"/>
                  </a:lnTo>
                  <a:cubicBezTo>
                    <a:pt x="678" y="12064"/>
                    <a:pt x="375" y="12367"/>
                    <a:pt x="0" y="12367"/>
                  </a:cubicBezTo>
                  <a:lnTo>
                    <a:pt x="654" y="12367"/>
                  </a:lnTo>
                  <a:cubicBezTo>
                    <a:pt x="1030" y="12367"/>
                    <a:pt x="1338" y="12064"/>
                    <a:pt x="1338" y="11688"/>
                  </a:cubicBezTo>
                  <a:lnTo>
                    <a:pt x="1338" y="679"/>
                  </a:lnTo>
                  <a:cubicBezTo>
                    <a:pt x="1338" y="304"/>
                    <a:pt x="1030" y="1"/>
                    <a:pt x="654" y="1"/>
                  </a:cubicBezTo>
                  <a:close/>
                </a:path>
              </a:pathLst>
            </a:custGeom>
            <a:solidFill>
              <a:srgbClr val="E8E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3591009" y="3202197"/>
              <a:ext cx="183514" cy="45452"/>
            </a:xfrm>
            <a:custGeom>
              <a:avLst/>
              <a:gdLst/>
              <a:ahLst/>
              <a:cxnLst/>
              <a:rect l="l" t="t" r="r" b="b"/>
              <a:pathLst>
                <a:path w="6997" h="1733" extrusionOk="0">
                  <a:moveTo>
                    <a:pt x="0" y="0"/>
                  </a:moveTo>
                  <a:lnTo>
                    <a:pt x="0" y="1049"/>
                  </a:lnTo>
                  <a:cubicBezTo>
                    <a:pt x="0" y="1425"/>
                    <a:pt x="308" y="1733"/>
                    <a:pt x="684" y="1733"/>
                  </a:cubicBezTo>
                  <a:lnTo>
                    <a:pt x="6313" y="1733"/>
                  </a:lnTo>
                  <a:cubicBezTo>
                    <a:pt x="6689" y="1733"/>
                    <a:pt x="6997" y="1425"/>
                    <a:pt x="6997" y="1049"/>
                  </a:cubicBezTo>
                  <a:lnTo>
                    <a:pt x="6997" y="0"/>
                  </a:lnTo>
                  <a:close/>
                </a:path>
              </a:pathLst>
            </a:custGeom>
            <a:solidFill>
              <a:srgbClr val="D0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3739430" y="3202197"/>
              <a:ext cx="35092" cy="45452"/>
            </a:xfrm>
            <a:custGeom>
              <a:avLst/>
              <a:gdLst/>
              <a:ahLst/>
              <a:cxnLst/>
              <a:rect l="l" t="t" r="r" b="b"/>
              <a:pathLst>
                <a:path w="1338" h="1733" extrusionOk="0">
                  <a:moveTo>
                    <a:pt x="678" y="0"/>
                  </a:moveTo>
                  <a:lnTo>
                    <a:pt x="678" y="1049"/>
                  </a:lnTo>
                  <a:cubicBezTo>
                    <a:pt x="678" y="1425"/>
                    <a:pt x="375" y="1733"/>
                    <a:pt x="0" y="1733"/>
                  </a:cubicBezTo>
                  <a:lnTo>
                    <a:pt x="654" y="1733"/>
                  </a:lnTo>
                  <a:cubicBezTo>
                    <a:pt x="1030" y="1733"/>
                    <a:pt x="1338" y="1425"/>
                    <a:pt x="1338" y="1049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rgbClr val="6B83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3591009" y="2923293"/>
              <a:ext cx="183514" cy="45452"/>
            </a:xfrm>
            <a:custGeom>
              <a:avLst/>
              <a:gdLst/>
              <a:ahLst/>
              <a:cxnLst/>
              <a:rect l="l" t="t" r="r" b="b"/>
              <a:pathLst>
                <a:path w="6997" h="1733" extrusionOk="0">
                  <a:moveTo>
                    <a:pt x="684" y="1"/>
                  </a:moveTo>
                  <a:cubicBezTo>
                    <a:pt x="304" y="1"/>
                    <a:pt x="0" y="304"/>
                    <a:pt x="0" y="679"/>
                  </a:cubicBezTo>
                  <a:lnTo>
                    <a:pt x="0" y="1733"/>
                  </a:lnTo>
                  <a:lnTo>
                    <a:pt x="6997" y="1733"/>
                  </a:lnTo>
                  <a:lnTo>
                    <a:pt x="6997" y="679"/>
                  </a:lnTo>
                  <a:cubicBezTo>
                    <a:pt x="6997" y="304"/>
                    <a:pt x="6689" y="1"/>
                    <a:pt x="6313" y="1"/>
                  </a:cubicBezTo>
                  <a:close/>
                </a:path>
              </a:pathLst>
            </a:custGeom>
            <a:solidFill>
              <a:srgbClr val="D0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3739430" y="2923293"/>
              <a:ext cx="35092" cy="45452"/>
            </a:xfrm>
            <a:custGeom>
              <a:avLst/>
              <a:gdLst/>
              <a:ahLst/>
              <a:cxnLst/>
              <a:rect l="l" t="t" r="r" b="b"/>
              <a:pathLst>
                <a:path w="1338" h="1733" extrusionOk="0">
                  <a:moveTo>
                    <a:pt x="0" y="1"/>
                  </a:moveTo>
                  <a:cubicBezTo>
                    <a:pt x="375" y="1"/>
                    <a:pt x="678" y="304"/>
                    <a:pt x="678" y="679"/>
                  </a:cubicBezTo>
                  <a:lnTo>
                    <a:pt x="678" y="1733"/>
                  </a:lnTo>
                  <a:lnTo>
                    <a:pt x="1338" y="1733"/>
                  </a:lnTo>
                  <a:lnTo>
                    <a:pt x="1338" y="679"/>
                  </a:lnTo>
                  <a:cubicBezTo>
                    <a:pt x="1338" y="304"/>
                    <a:pt x="1030" y="1"/>
                    <a:pt x="654" y="1"/>
                  </a:cubicBezTo>
                  <a:close/>
                </a:path>
              </a:pathLst>
            </a:custGeom>
            <a:solidFill>
              <a:srgbClr val="6B83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3681861" y="3020598"/>
              <a:ext cx="202214" cy="129118"/>
            </a:xfrm>
            <a:custGeom>
              <a:avLst/>
              <a:gdLst/>
              <a:ahLst/>
              <a:cxnLst/>
              <a:rect l="l" t="t" r="r" b="b"/>
              <a:pathLst>
                <a:path w="7710" h="4923" extrusionOk="0">
                  <a:moveTo>
                    <a:pt x="241" y="0"/>
                  </a:moveTo>
                  <a:cubicBezTo>
                    <a:pt x="112" y="5"/>
                    <a:pt x="6" y="111"/>
                    <a:pt x="1" y="241"/>
                  </a:cubicBezTo>
                  <a:lnTo>
                    <a:pt x="1" y="4687"/>
                  </a:lnTo>
                  <a:cubicBezTo>
                    <a:pt x="6" y="4817"/>
                    <a:pt x="112" y="4918"/>
                    <a:pt x="241" y="4923"/>
                  </a:cubicBezTo>
                  <a:lnTo>
                    <a:pt x="7473" y="4923"/>
                  </a:lnTo>
                  <a:cubicBezTo>
                    <a:pt x="7603" y="4918"/>
                    <a:pt x="7709" y="4817"/>
                    <a:pt x="7709" y="4687"/>
                  </a:cubicBezTo>
                  <a:lnTo>
                    <a:pt x="7709" y="241"/>
                  </a:lnTo>
                  <a:cubicBezTo>
                    <a:pt x="7709" y="111"/>
                    <a:pt x="7603" y="5"/>
                    <a:pt x="7473" y="0"/>
                  </a:cubicBezTo>
                  <a:close/>
                </a:path>
              </a:pathLst>
            </a:custGeom>
            <a:solidFill>
              <a:srgbClr val="889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3861336" y="3020729"/>
              <a:ext cx="22739" cy="128987"/>
            </a:xfrm>
            <a:custGeom>
              <a:avLst/>
              <a:gdLst/>
              <a:ahLst/>
              <a:cxnLst/>
              <a:rect l="l" t="t" r="r" b="b"/>
              <a:pathLst>
                <a:path w="867" h="4918" extrusionOk="0">
                  <a:moveTo>
                    <a:pt x="0" y="0"/>
                  </a:moveTo>
                  <a:cubicBezTo>
                    <a:pt x="130" y="0"/>
                    <a:pt x="231" y="106"/>
                    <a:pt x="236" y="236"/>
                  </a:cubicBezTo>
                  <a:lnTo>
                    <a:pt x="236" y="4682"/>
                  </a:lnTo>
                  <a:cubicBezTo>
                    <a:pt x="231" y="4812"/>
                    <a:pt x="130" y="4913"/>
                    <a:pt x="0" y="4918"/>
                  </a:cubicBezTo>
                  <a:lnTo>
                    <a:pt x="630" y="4918"/>
                  </a:lnTo>
                  <a:cubicBezTo>
                    <a:pt x="760" y="4913"/>
                    <a:pt x="866" y="4812"/>
                    <a:pt x="866" y="4682"/>
                  </a:cubicBezTo>
                  <a:lnTo>
                    <a:pt x="866" y="236"/>
                  </a:lnTo>
                  <a:cubicBezTo>
                    <a:pt x="866" y="106"/>
                    <a:pt x="760" y="0"/>
                    <a:pt x="630" y="0"/>
                  </a:cubicBezTo>
                  <a:close/>
                </a:path>
              </a:pathLst>
            </a:custGeom>
            <a:solidFill>
              <a:srgbClr val="6A7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3791780" y="3043940"/>
              <a:ext cx="45216" cy="38633"/>
            </a:xfrm>
            <a:custGeom>
              <a:avLst/>
              <a:gdLst/>
              <a:ahLst/>
              <a:cxnLst/>
              <a:rect l="l" t="t" r="r" b="b"/>
              <a:pathLst>
                <a:path w="1724" h="1473" extrusionOk="0">
                  <a:moveTo>
                    <a:pt x="987" y="1"/>
                  </a:moveTo>
                  <a:cubicBezTo>
                    <a:pt x="328" y="1"/>
                    <a:pt x="1" y="795"/>
                    <a:pt x="468" y="1256"/>
                  </a:cubicBezTo>
                  <a:cubicBezTo>
                    <a:pt x="617" y="1406"/>
                    <a:pt x="801" y="1473"/>
                    <a:pt x="982" y="1473"/>
                  </a:cubicBezTo>
                  <a:cubicBezTo>
                    <a:pt x="1360" y="1473"/>
                    <a:pt x="1723" y="1180"/>
                    <a:pt x="1723" y="737"/>
                  </a:cubicBezTo>
                  <a:cubicBezTo>
                    <a:pt x="1723" y="328"/>
                    <a:pt x="1391" y="1"/>
                    <a:pt x="987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3817274" y="3043940"/>
              <a:ext cx="45216" cy="38633"/>
            </a:xfrm>
            <a:custGeom>
              <a:avLst/>
              <a:gdLst/>
              <a:ahLst/>
              <a:cxnLst/>
              <a:rect l="l" t="t" r="r" b="b"/>
              <a:pathLst>
                <a:path w="1724" h="1473" extrusionOk="0">
                  <a:moveTo>
                    <a:pt x="987" y="1"/>
                  </a:moveTo>
                  <a:cubicBezTo>
                    <a:pt x="328" y="1"/>
                    <a:pt x="1" y="795"/>
                    <a:pt x="463" y="1256"/>
                  </a:cubicBezTo>
                  <a:cubicBezTo>
                    <a:pt x="614" y="1406"/>
                    <a:pt x="799" y="1473"/>
                    <a:pt x="980" y="1473"/>
                  </a:cubicBezTo>
                  <a:cubicBezTo>
                    <a:pt x="1360" y="1473"/>
                    <a:pt x="1723" y="1180"/>
                    <a:pt x="1723" y="737"/>
                  </a:cubicBezTo>
                  <a:cubicBezTo>
                    <a:pt x="1723" y="328"/>
                    <a:pt x="1391" y="1"/>
                    <a:pt x="987" y="1"/>
                  </a:cubicBezTo>
                  <a:close/>
                </a:path>
              </a:pathLst>
            </a:custGeom>
            <a:solidFill>
              <a:srgbClr val="D2D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3706095" y="3045330"/>
              <a:ext cx="57700" cy="35879"/>
            </a:xfrm>
            <a:custGeom>
              <a:avLst/>
              <a:gdLst/>
              <a:ahLst/>
              <a:cxnLst/>
              <a:rect l="l" t="t" r="r" b="b"/>
              <a:pathLst>
                <a:path w="2200" h="1368" extrusionOk="0">
                  <a:moveTo>
                    <a:pt x="236" y="1"/>
                  </a:moveTo>
                  <a:cubicBezTo>
                    <a:pt x="107" y="1"/>
                    <a:pt x="1" y="106"/>
                    <a:pt x="1" y="236"/>
                  </a:cubicBezTo>
                  <a:lnTo>
                    <a:pt x="1" y="1126"/>
                  </a:lnTo>
                  <a:cubicBezTo>
                    <a:pt x="1" y="1256"/>
                    <a:pt x="107" y="1362"/>
                    <a:pt x="236" y="1367"/>
                  </a:cubicBezTo>
                  <a:lnTo>
                    <a:pt x="1964" y="1367"/>
                  </a:lnTo>
                  <a:cubicBezTo>
                    <a:pt x="2094" y="1362"/>
                    <a:pt x="2195" y="1256"/>
                    <a:pt x="2200" y="1131"/>
                  </a:cubicBezTo>
                  <a:lnTo>
                    <a:pt x="2200" y="236"/>
                  </a:lnTo>
                  <a:cubicBezTo>
                    <a:pt x="2195" y="106"/>
                    <a:pt x="2094" y="1"/>
                    <a:pt x="19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3702686" y="3101877"/>
              <a:ext cx="162584" cy="20221"/>
            </a:xfrm>
            <a:custGeom>
              <a:avLst/>
              <a:gdLst/>
              <a:ahLst/>
              <a:cxnLst/>
              <a:rect l="l" t="t" r="r" b="b"/>
              <a:pathLst>
                <a:path w="6199" h="771" extrusionOk="0">
                  <a:moveTo>
                    <a:pt x="237" y="0"/>
                  </a:moveTo>
                  <a:cubicBezTo>
                    <a:pt x="107" y="0"/>
                    <a:pt x="1" y="106"/>
                    <a:pt x="1" y="236"/>
                  </a:cubicBezTo>
                  <a:lnTo>
                    <a:pt x="1" y="529"/>
                  </a:lnTo>
                  <a:cubicBezTo>
                    <a:pt x="1" y="659"/>
                    <a:pt x="107" y="765"/>
                    <a:pt x="237" y="770"/>
                  </a:cubicBezTo>
                  <a:lnTo>
                    <a:pt x="5963" y="770"/>
                  </a:lnTo>
                  <a:cubicBezTo>
                    <a:pt x="6092" y="765"/>
                    <a:pt x="6194" y="659"/>
                    <a:pt x="6198" y="529"/>
                  </a:cubicBezTo>
                  <a:lnTo>
                    <a:pt x="6198" y="236"/>
                  </a:lnTo>
                  <a:cubicBezTo>
                    <a:pt x="6194" y="106"/>
                    <a:pt x="6092" y="0"/>
                    <a:pt x="5963" y="0"/>
                  </a:cubicBezTo>
                  <a:close/>
                </a:path>
              </a:pathLst>
            </a:custGeom>
            <a:solidFill>
              <a:srgbClr val="B7C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3527014" y="2914717"/>
              <a:ext cx="106300" cy="90905"/>
            </a:xfrm>
            <a:custGeom>
              <a:avLst/>
              <a:gdLst/>
              <a:ahLst/>
              <a:cxnLst/>
              <a:rect l="l" t="t" r="r" b="b"/>
              <a:pathLst>
                <a:path w="4053" h="3466" extrusionOk="0">
                  <a:moveTo>
                    <a:pt x="2320" y="0"/>
                  </a:moveTo>
                  <a:cubicBezTo>
                    <a:pt x="776" y="0"/>
                    <a:pt x="1" y="1867"/>
                    <a:pt x="1093" y="2960"/>
                  </a:cubicBezTo>
                  <a:cubicBezTo>
                    <a:pt x="1425" y="3291"/>
                    <a:pt x="1868" y="3465"/>
                    <a:pt x="2319" y="3465"/>
                  </a:cubicBezTo>
                  <a:cubicBezTo>
                    <a:pt x="2543" y="3465"/>
                    <a:pt x="2769" y="3423"/>
                    <a:pt x="2984" y="3335"/>
                  </a:cubicBezTo>
                  <a:cubicBezTo>
                    <a:pt x="3629" y="3065"/>
                    <a:pt x="4052" y="2435"/>
                    <a:pt x="4052" y="1733"/>
                  </a:cubicBezTo>
                  <a:cubicBezTo>
                    <a:pt x="4052" y="775"/>
                    <a:pt x="3278" y="0"/>
                    <a:pt x="2320" y="0"/>
                  </a:cubicBezTo>
                  <a:close/>
                </a:path>
              </a:pathLst>
            </a:custGeom>
            <a:solidFill>
              <a:srgbClr val="879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3579259" y="2914717"/>
              <a:ext cx="56310" cy="90957"/>
            </a:xfrm>
            <a:custGeom>
              <a:avLst/>
              <a:gdLst/>
              <a:ahLst/>
              <a:cxnLst/>
              <a:rect l="l" t="t" r="r" b="b"/>
              <a:pathLst>
                <a:path w="2147" h="3468" extrusionOk="0">
                  <a:moveTo>
                    <a:pt x="328" y="0"/>
                  </a:moveTo>
                  <a:cubicBezTo>
                    <a:pt x="217" y="0"/>
                    <a:pt x="107" y="10"/>
                    <a:pt x="1" y="29"/>
                  </a:cubicBezTo>
                  <a:cubicBezTo>
                    <a:pt x="814" y="188"/>
                    <a:pt x="1406" y="900"/>
                    <a:pt x="1406" y="1733"/>
                  </a:cubicBezTo>
                  <a:cubicBezTo>
                    <a:pt x="1406" y="2565"/>
                    <a:pt x="814" y="3277"/>
                    <a:pt x="1" y="3436"/>
                  </a:cubicBezTo>
                  <a:cubicBezTo>
                    <a:pt x="111" y="3457"/>
                    <a:pt x="221" y="3467"/>
                    <a:pt x="330" y="3467"/>
                  </a:cubicBezTo>
                  <a:cubicBezTo>
                    <a:pt x="1202" y="3467"/>
                    <a:pt x="1965" y="2804"/>
                    <a:pt x="2051" y="1896"/>
                  </a:cubicBezTo>
                  <a:cubicBezTo>
                    <a:pt x="2147" y="881"/>
                    <a:pt x="1348" y="0"/>
                    <a:pt x="328" y="0"/>
                  </a:cubicBezTo>
                  <a:close/>
                </a:path>
              </a:pathLst>
            </a:custGeom>
            <a:solidFill>
              <a:srgbClr val="7585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7"/>
            <p:cNvSpPr/>
            <p:nvPr/>
          </p:nvSpPr>
          <p:spPr>
            <a:xfrm>
              <a:off x="3529296" y="2909524"/>
              <a:ext cx="359946" cy="343187"/>
            </a:xfrm>
            <a:custGeom>
              <a:avLst/>
              <a:gdLst/>
              <a:ahLst/>
              <a:cxnLst/>
              <a:rect l="l" t="t" r="r" b="b"/>
              <a:pathLst>
                <a:path w="13724" h="13085" extrusionOk="0">
                  <a:moveTo>
                    <a:pt x="8666" y="723"/>
                  </a:moveTo>
                  <a:cubicBezTo>
                    <a:pt x="8931" y="723"/>
                    <a:pt x="9148" y="935"/>
                    <a:pt x="9148" y="1204"/>
                  </a:cubicBezTo>
                  <a:lnTo>
                    <a:pt x="9148" y="2056"/>
                  </a:lnTo>
                  <a:lnTo>
                    <a:pt x="4158" y="2061"/>
                  </a:lnTo>
                  <a:cubicBezTo>
                    <a:pt x="4158" y="2017"/>
                    <a:pt x="4163" y="1974"/>
                    <a:pt x="4163" y="1931"/>
                  </a:cubicBezTo>
                  <a:cubicBezTo>
                    <a:pt x="4163" y="1488"/>
                    <a:pt x="4013" y="1064"/>
                    <a:pt x="3734" y="723"/>
                  </a:cubicBezTo>
                  <a:close/>
                  <a:moveTo>
                    <a:pt x="2219" y="391"/>
                  </a:moveTo>
                  <a:cubicBezTo>
                    <a:pt x="3009" y="391"/>
                    <a:pt x="3768" y="1005"/>
                    <a:pt x="3768" y="1931"/>
                  </a:cubicBezTo>
                  <a:cubicBezTo>
                    <a:pt x="3768" y="2777"/>
                    <a:pt x="3080" y="3466"/>
                    <a:pt x="2233" y="3466"/>
                  </a:cubicBezTo>
                  <a:cubicBezTo>
                    <a:pt x="867" y="3466"/>
                    <a:pt x="178" y="1810"/>
                    <a:pt x="1146" y="843"/>
                  </a:cubicBezTo>
                  <a:cubicBezTo>
                    <a:pt x="1458" y="531"/>
                    <a:pt x="1842" y="391"/>
                    <a:pt x="2219" y="391"/>
                  </a:cubicBezTo>
                  <a:close/>
                  <a:moveTo>
                    <a:pt x="9152" y="11357"/>
                  </a:moveTo>
                  <a:lnTo>
                    <a:pt x="9152" y="12213"/>
                  </a:lnTo>
                  <a:cubicBezTo>
                    <a:pt x="9152" y="12478"/>
                    <a:pt x="8936" y="12694"/>
                    <a:pt x="8671" y="12694"/>
                  </a:cubicBezTo>
                  <a:lnTo>
                    <a:pt x="3032" y="12694"/>
                  </a:lnTo>
                  <a:cubicBezTo>
                    <a:pt x="2767" y="12694"/>
                    <a:pt x="2551" y="12478"/>
                    <a:pt x="2551" y="12213"/>
                  </a:cubicBezTo>
                  <a:lnTo>
                    <a:pt x="2551" y="11357"/>
                  </a:lnTo>
                  <a:close/>
                  <a:moveTo>
                    <a:pt x="2236" y="1"/>
                  </a:moveTo>
                  <a:cubicBezTo>
                    <a:pt x="1438" y="1"/>
                    <a:pt x="671" y="499"/>
                    <a:pt x="400" y="1334"/>
                  </a:cubicBezTo>
                  <a:cubicBezTo>
                    <a:pt x="0" y="2551"/>
                    <a:pt x="876" y="3807"/>
                    <a:pt x="2156" y="3860"/>
                  </a:cubicBezTo>
                  <a:lnTo>
                    <a:pt x="2156" y="5698"/>
                  </a:lnTo>
                  <a:cubicBezTo>
                    <a:pt x="2156" y="5831"/>
                    <a:pt x="2255" y="5897"/>
                    <a:pt x="2353" y="5897"/>
                  </a:cubicBezTo>
                  <a:cubicBezTo>
                    <a:pt x="2452" y="5897"/>
                    <a:pt x="2551" y="5831"/>
                    <a:pt x="2551" y="5698"/>
                  </a:cubicBezTo>
                  <a:lnTo>
                    <a:pt x="2551" y="3836"/>
                  </a:lnTo>
                  <a:cubicBezTo>
                    <a:pt x="3287" y="3711"/>
                    <a:pt x="3884" y="3172"/>
                    <a:pt x="4090" y="2455"/>
                  </a:cubicBezTo>
                  <a:lnTo>
                    <a:pt x="9152" y="2455"/>
                  </a:lnTo>
                  <a:lnTo>
                    <a:pt x="9152" y="4043"/>
                  </a:lnTo>
                  <a:lnTo>
                    <a:pt x="6015" y="4043"/>
                  </a:lnTo>
                  <a:lnTo>
                    <a:pt x="6015" y="3360"/>
                  </a:lnTo>
                  <a:lnTo>
                    <a:pt x="5621" y="3360"/>
                  </a:lnTo>
                  <a:lnTo>
                    <a:pt x="5621" y="10048"/>
                  </a:lnTo>
                  <a:lnTo>
                    <a:pt x="6015" y="10048"/>
                  </a:lnTo>
                  <a:lnTo>
                    <a:pt x="6015" y="9350"/>
                  </a:lnTo>
                  <a:lnTo>
                    <a:pt x="9152" y="9350"/>
                  </a:lnTo>
                  <a:lnTo>
                    <a:pt x="9152" y="10957"/>
                  </a:lnTo>
                  <a:lnTo>
                    <a:pt x="2551" y="10957"/>
                  </a:lnTo>
                  <a:lnTo>
                    <a:pt x="2551" y="6540"/>
                  </a:lnTo>
                  <a:cubicBezTo>
                    <a:pt x="2551" y="6408"/>
                    <a:pt x="2452" y="6342"/>
                    <a:pt x="2353" y="6342"/>
                  </a:cubicBezTo>
                  <a:cubicBezTo>
                    <a:pt x="2255" y="6342"/>
                    <a:pt x="2156" y="6408"/>
                    <a:pt x="2156" y="6540"/>
                  </a:cubicBezTo>
                  <a:lnTo>
                    <a:pt x="2156" y="12208"/>
                  </a:lnTo>
                  <a:cubicBezTo>
                    <a:pt x="2156" y="12690"/>
                    <a:pt x="2551" y="13084"/>
                    <a:pt x="3037" y="13084"/>
                  </a:cubicBezTo>
                  <a:lnTo>
                    <a:pt x="8666" y="13084"/>
                  </a:lnTo>
                  <a:cubicBezTo>
                    <a:pt x="9119" y="13084"/>
                    <a:pt x="9494" y="12743"/>
                    <a:pt x="9542" y="12295"/>
                  </a:cubicBezTo>
                  <a:cubicBezTo>
                    <a:pt x="9547" y="12266"/>
                    <a:pt x="9547" y="12237"/>
                    <a:pt x="9547" y="12208"/>
                  </a:cubicBezTo>
                  <a:lnTo>
                    <a:pt x="9547" y="9350"/>
                  </a:lnTo>
                  <a:lnTo>
                    <a:pt x="10740" y="9350"/>
                  </a:lnTo>
                  <a:cubicBezTo>
                    <a:pt x="11000" y="9350"/>
                    <a:pt x="11000" y="8956"/>
                    <a:pt x="10740" y="8956"/>
                  </a:cubicBezTo>
                  <a:lnTo>
                    <a:pt x="6058" y="8956"/>
                  </a:lnTo>
                  <a:cubicBezTo>
                    <a:pt x="6034" y="8956"/>
                    <a:pt x="6020" y="8936"/>
                    <a:pt x="6020" y="8917"/>
                  </a:cubicBezTo>
                  <a:lnTo>
                    <a:pt x="6020" y="4476"/>
                  </a:lnTo>
                  <a:cubicBezTo>
                    <a:pt x="6020" y="4452"/>
                    <a:pt x="6034" y="4438"/>
                    <a:pt x="6058" y="4438"/>
                  </a:cubicBezTo>
                  <a:lnTo>
                    <a:pt x="13290" y="4438"/>
                  </a:lnTo>
                  <a:cubicBezTo>
                    <a:pt x="13292" y="4437"/>
                    <a:pt x="13295" y="4437"/>
                    <a:pt x="13296" y="4437"/>
                  </a:cubicBezTo>
                  <a:cubicBezTo>
                    <a:pt x="13314" y="4437"/>
                    <a:pt x="13329" y="4454"/>
                    <a:pt x="13329" y="4476"/>
                  </a:cubicBezTo>
                  <a:lnTo>
                    <a:pt x="13329" y="8922"/>
                  </a:lnTo>
                  <a:cubicBezTo>
                    <a:pt x="13329" y="8941"/>
                    <a:pt x="13310" y="8961"/>
                    <a:pt x="13290" y="8961"/>
                  </a:cubicBezTo>
                  <a:lnTo>
                    <a:pt x="11602" y="8961"/>
                  </a:lnTo>
                  <a:cubicBezTo>
                    <a:pt x="11337" y="8961"/>
                    <a:pt x="11337" y="9355"/>
                    <a:pt x="11602" y="9355"/>
                  </a:cubicBezTo>
                  <a:lnTo>
                    <a:pt x="13290" y="9355"/>
                  </a:lnTo>
                  <a:cubicBezTo>
                    <a:pt x="13531" y="9355"/>
                    <a:pt x="13724" y="9163"/>
                    <a:pt x="13724" y="8922"/>
                  </a:cubicBezTo>
                  <a:lnTo>
                    <a:pt x="13724" y="4476"/>
                  </a:lnTo>
                  <a:cubicBezTo>
                    <a:pt x="13724" y="4235"/>
                    <a:pt x="13531" y="4043"/>
                    <a:pt x="13290" y="4043"/>
                  </a:cubicBezTo>
                  <a:lnTo>
                    <a:pt x="9547" y="4043"/>
                  </a:lnTo>
                  <a:lnTo>
                    <a:pt x="9547" y="1204"/>
                  </a:lnTo>
                  <a:cubicBezTo>
                    <a:pt x="9547" y="1175"/>
                    <a:pt x="9542" y="1146"/>
                    <a:pt x="9542" y="1117"/>
                  </a:cubicBezTo>
                  <a:cubicBezTo>
                    <a:pt x="9494" y="670"/>
                    <a:pt x="9119" y="328"/>
                    <a:pt x="8666" y="328"/>
                  </a:cubicBezTo>
                  <a:lnTo>
                    <a:pt x="3306" y="328"/>
                  </a:lnTo>
                  <a:cubicBezTo>
                    <a:pt x="2972" y="105"/>
                    <a:pt x="2601" y="1"/>
                    <a:pt x="22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7"/>
            <p:cNvSpPr/>
            <p:nvPr/>
          </p:nvSpPr>
          <p:spPr>
            <a:xfrm>
              <a:off x="3791676" y="3038747"/>
              <a:ext cx="65647" cy="49019"/>
            </a:xfrm>
            <a:custGeom>
              <a:avLst/>
              <a:gdLst/>
              <a:ahLst/>
              <a:cxnLst/>
              <a:rect l="l" t="t" r="r" b="b"/>
              <a:pathLst>
                <a:path w="2503" h="1869" extrusionOk="0">
                  <a:moveTo>
                    <a:pt x="991" y="391"/>
                  </a:moveTo>
                  <a:cubicBezTo>
                    <a:pt x="1054" y="391"/>
                    <a:pt x="1116" y="401"/>
                    <a:pt x="1179" y="425"/>
                  </a:cubicBezTo>
                  <a:cubicBezTo>
                    <a:pt x="977" y="733"/>
                    <a:pt x="977" y="1127"/>
                    <a:pt x="1179" y="1435"/>
                  </a:cubicBezTo>
                  <a:cubicBezTo>
                    <a:pt x="1116" y="1458"/>
                    <a:pt x="1053" y="1469"/>
                    <a:pt x="992" y="1469"/>
                  </a:cubicBezTo>
                  <a:cubicBezTo>
                    <a:pt x="708" y="1469"/>
                    <a:pt x="456" y="1239"/>
                    <a:pt x="452" y="930"/>
                  </a:cubicBezTo>
                  <a:lnTo>
                    <a:pt x="448" y="935"/>
                  </a:lnTo>
                  <a:cubicBezTo>
                    <a:pt x="448" y="632"/>
                    <a:pt x="693" y="391"/>
                    <a:pt x="991" y="391"/>
                  </a:cubicBezTo>
                  <a:close/>
                  <a:moveTo>
                    <a:pt x="986" y="1"/>
                  </a:moveTo>
                  <a:cubicBezTo>
                    <a:pt x="903" y="1"/>
                    <a:pt x="819" y="12"/>
                    <a:pt x="736" y="35"/>
                  </a:cubicBezTo>
                  <a:cubicBezTo>
                    <a:pt x="289" y="160"/>
                    <a:pt x="0" y="598"/>
                    <a:pt x="67" y="1060"/>
                  </a:cubicBezTo>
                  <a:cubicBezTo>
                    <a:pt x="130" y="1522"/>
                    <a:pt x="525" y="1868"/>
                    <a:pt x="991" y="1868"/>
                  </a:cubicBezTo>
                  <a:cubicBezTo>
                    <a:pt x="1160" y="1868"/>
                    <a:pt x="1328" y="1820"/>
                    <a:pt x="1477" y="1729"/>
                  </a:cubicBezTo>
                  <a:cubicBezTo>
                    <a:pt x="1599" y="1655"/>
                    <a:pt x="1698" y="1556"/>
                    <a:pt x="1771" y="1443"/>
                  </a:cubicBezTo>
                  <a:lnTo>
                    <a:pt x="1771" y="1443"/>
                  </a:lnTo>
                  <a:cubicBezTo>
                    <a:pt x="1831" y="1465"/>
                    <a:pt x="1892" y="1475"/>
                    <a:pt x="1954" y="1475"/>
                  </a:cubicBezTo>
                  <a:cubicBezTo>
                    <a:pt x="2231" y="1475"/>
                    <a:pt x="2497" y="1260"/>
                    <a:pt x="2497" y="935"/>
                  </a:cubicBezTo>
                  <a:lnTo>
                    <a:pt x="2502" y="935"/>
                  </a:lnTo>
                  <a:cubicBezTo>
                    <a:pt x="2502" y="632"/>
                    <a:pt x="2257" y="391"/>
                    <a:pt x="1958" y="391"/>
                  </a:cubicBezTo>
                  <a:cubicBezTo>
                    <a:pt x="1890" y="391"/>
                    <a:pt x="1827" y="402"/>
                    <a:pt x="1770" y="423"/>
                  </a:cubicBezTo>
                  <a:lnTo>
                    <a:pt x="1770" y="423"/>
                  </a:lnTo>
                  <a:cubicBezTo>
                    <a:pt x="1798" y="466"/>
                    <a:pt x="1822" y="511"/>
                    <a:pt x="1843" y="559"/>
                  </a:cubicBezTo>
                  <a:cubicBezTo>
                    <a:pt x="1973" y="856"/>
                    <a:pt x="1937" y="1187"/>
                    <a:pt x="1771" y="1443"/>
                  </a:cubicBezTo>
                  <a:lnTo>
                    <a:pt x="1771" y="1443"/>
                  </a:lnTo>
                  <a:cubicBezTo>
                    <a:pt x="1701" y="1417"/>
                    <a:pt x="1633" y="1375"/>
                    <a:pt x="1574" y="1315"/>
                  </a:cubicBezTo>
                  <a:cubicBezTo>
                    <a:pt x="1280" y="1021"/>
                    <a:pt x="1417" y="549"/>
                    <a:pt x="1770" y="423"/>
                  </a:cubicBezTo>
                  <a:lnTo>
                    <a:pt x="1770" y="423"/>
                  </a:lnTo>
                  <a:cubicBezTo>
                    <a:pt x="1598" y="159"/>
                    <a:pt x="1300" y="1"/>
                    <a:pt x="9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3700928" y="3040163"/>
              <a:ext cx="68034" cy="46213"/>
            </a:xfrm>
            <a:custGeom>
              <a:avLst/>
              <a:gdLst/>
              <a:ahLst/>
              <a:cxnLst/>
              <a:rect l="l" t="t" r="r" b="b"/>
              <a:pathLst>
                <a:path w="2594" h="1762" extrusionOk="0">
                  <a:moveTo>
                    <a:pt x="2161" y="395"/>
                  </a:moveTo>
                  <a:cubicBezTo>
                    <a:pt x="2180" y="395"/>
                    <a:pt x="2199" y="409"/>
                    <a:pt x="2199" y="433"/>
                  </a:cubicBezTo>
                  <a:lnTo>
                    <a:pt x="2199" y="1328"/>
                  </a:lnTo>
                  <a:cubicBezTo>
                    <a:pt x="2199" y="1348"/>
                    <a:pt x="2180" y="1367"/>
                    <a:pt x="2161" y="1367"/>
                  </a:cubicBezTo>
                  <a:lnTo>
                    <a:pt x="433" y="1367"/>
                  </a:lnTo>
                  <a:cubicBezTo>
                    <a:pt x="414" y="1367"/>
                    <a:pt x="395" y="1348"/>
                    <a:pt x="395" y="1328"/>
                  </a:cubicBezTo>
                  <a:lnTo>
                    <a:pt x="395" y="1323"/>
                  </a:lnTo>
                  <a:lnTo>
                    <a:pt x="395" y="433"/>
                  </a:lnTo>
                  <a:cubicBezTo>
                    <a:pt x="395" y="409"/>
                    <a:pt x="414" y="395"/>
                    <a:pt x="433" y="395"/>
                  </a:cubicBezTo>
                  <a:close/>
                  <a:moveTo>
                    <a:pt x="433" y="0"/>
                  </a:moveTo>
                  <a:cubicBezTo>
                    <a:pt x="193" y="0"/>
                    <a:pt x="0" y="193"/>
                    <a:pt x="0" y="433"/>
                  </a:cubicBezTo>
                  <a:lnTo>
                    <a:pt x="0" y="1328"/>
                  </a:lnTo>
                  <a:cubicBezTo>
                    <a:pt x="0" y="1564"/>
                    <a:pt x="193" y="1761"/>
                    <a:pt x="433" y="1761"/>
                  </a:cubicBezTo>
                  <a:lnTo>
                    <a:pt x="2161" y="1761"/>
                  </a:lnTo>
                  <a:cubicBezTo>
                    <a:pt x="2397" y="1761"/>
                    <a:pt x="2594" y="1564"/>
                    <a:pt x="2594" y="1323"/>
                  </a:cubicBezTo>
                  <a:lnTo>
                    <a:pt x="2594" y="433"/>
                  </a:lnTo>
                  <a:cubicBezTo>
                    <a:pt x="2594" y="193"/>
                    <a:pt x="2397" y="0"/>
                    <a:pt x="21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3697519" y="3096683"/>
              <a:ext cx="172918" cy="30581"/>
            </a:xfrm>
            <a:custGeom>
              <a:avLst/>
              <a:gdLst/>
              <a:ahLst/>
              <a:cxnLst/>
              <a:rect l="l" t="t" r="r" b="b"/>
              <a:pathLst>
                <a:path w="6593" h="1166" extrusionOk="0">
                  <a:moveTo>
                    <a:pt x="6160" y="395"/>
                  </a:moveTo>
                  <a:cubicBezTo>
                    <a:pt x="6179" y="395"/>
                    <a:pt x="6198" y="415"/>
                    <a:pt x="6198" y="434"/>
                  </a:cubicBezTo>
                  <a:lnTo>
                    <a:pt x="6198" y="727"/>
                  </a:lnTo>
                  <a:cubicBezTo>
                    <a:pt x="6198" y="752"/>
                    <a:pt x="6179" y="771"/>
                    <a:pt x="6160" y="771"/>
                  </a:cubicBezTo>
                  <a:lnTo>
                    <a:pt x="434" y="771"/>
                  </a:lnTo>
                  <a:cubicBezTo>
                    <a:pt x="410" y="771"/>
                    <a:pt x="395" y="752"/>
                    <a:pt x="395" y="727"/>
                  </a:cubicBezTo>
                  <a:lnTo>
                    <a:pt x="395" y="434"/>
                  </a:lnTo>
                  <a:cubicBezTo>
                    <a:pt x="395" y="415"/>
                    <a:pt x="410" y="395"/>
                    <a:pt x="434" y="395"/>
                  </a:cubicBezTo>
                  <a:close/>
                  <a:moveTo>
                    <a:pt x="434" y="1"/>
                  </a:moveTo>
                  <a:cubicBezTo>
                    <a:pt x="193" y="1"/>
                    <a:pt x="1" y="193"/>
                    <a:pt x="1" y="434"/>
                  </a:cubicBezTo>
                  <a:lnTo>
                    <a:pt x="1" y="727"/>
                  </a:lnTo>
                  <a:cubicBezTo>
                    <a:pt x="1" y="968"/>
                    <a:pt x="193" y="1165"/>
                    <a:pt x="434" y="1165"/>
                  </a:cubicBezTo>
                  <a:lnTo>
                    <a:pt x="6160" y="1165"/>
                  </a:lnTo>
                  <a:cubicBezTo>
                    <a:pt x="6400" y="1165"/>
                    <a:pt x="6593" y="968"/>
                    <a:pt x="6593" y="727"/>
                  </a:cubicBezTo>
                  <a:lnTo>
                    <a:pt x="6593" y="434"/>
                  </a:lnTo>
                  <a:cubicBezTo>
                    <a:pt x="6593" y="193"/>
                    <a:pt x="6400" y="1"/>
                    <a:pt x="61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3565647" y="2944380"/>
              <a:ext cx="44561" cy="31447"/>
            </a:xfrm>
            <a:custGeom>
              <a:avLst/>
              <a:gdLst/>
              <a:ahLst/>
              <a:cxnLst/>
              <a:rect l="l" t="t" r="r" b="b"/>
              <a:pathLst>
                <a:path w="1699" h="1199" extrusionOk="0">
                  <a:moveTo>
                    <a:pt x="1418" y="1"/>
                  </a:moveTo>
                  <a:cubicBezTo>
                    <a:pt x="1369" y="1"/>
                    <a:pt x="1319" y="20"/>
                    <a:pt x="1275" y="68"/>
                  </a:cubicBezTo>
                  <a:lnTo>
                    <a:pt x="693" y="698"/>
                  </a:lnTo>
                  <a:lnTo>
                    <a:pt x="428" y="375"/>
                  </a:lnTo>
                  <a:cubicBezTo>
                    <a:pt x="385" y="320"/>
                    <a:pt x="331" y="297"/>
                    <a:pt x="278" y="297"/>
                  </a:cubicBezTo>
                  <a:cubicBezTo>
                    <a:pt x="134" y="297"/>
                    <a:pt x="1" y="469"/>
                    <a:pt x="121" y="621"/>
                  </a:cubicBezTo>
                  <a:lnTo>
                    <a:pt x="530" y="1126"/>
                  </a:lnTo>
                  <a:cubicBezTo>
                    <a:pt x="563" y="1169"/>
                    <a:pt x="616" y="1198"/>
                    <a:pt x="674" y="1198"/>
                  </a:cubicBezTo>
                  <a:lnTo>
                    <a:pt x="679" y="1198"/>
                  </a:lnTo>
                  <a:cubicBezTo>
                    <a:pt x="736" y="1198"/>
                    <a:pt x="789" y="1174"/>
                    <a:pt x="828" y="1136"/>
                  </a:cubicBezTo>
                  <a:lnTo>
                    <a:pt x="1564" y="337"/>
                  </a:lnTo>
                  <a:cubicBezTo>
                    <a:pt x="1698" y="188"/>
                    <a:pt x="1567" y="1"/>
                    <a:pt x="1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17"/>
          <p:cNvGrpSpPr/>
          <p:nvPr/>
        </p:nvGrpSpPr>
        <p:grpSpPr>
          <a:xfrm>
            <a:off x="6428725" y="1832232"/>
            <a:ext cx="376752" cy="370540"/>
            <a:chOff x="7962635" y="2411695"/>
            <a:chExt cx="376752" cy="370540"/>
          </a:xfrm>
        </p:grpSpPr>
        <p:sp>
          <p:nvSpPr>
            <p:cNvPr id="380" name="Google Shape;380;p17"/>
            <p:cNvSpPr/>
            <p:nvPr/>
          </p:nvSpPr>
          <p:spPr>
            <a:xfrm>
              <a:off x="8148639" y="2617777"/>
              <a:ext cx="116174" cy="158795"/>
            </a:xfrm>
            <a:custGeom>
              <a:avLst/>
              <a:gdLst/>
              <a:ahLst/>
              <a:cxnLst/>
              <a:rect l="l" t="t" r="r" b="b"/>
              <a:pathLst>
                <a:path w="4432" h="6058" extrusionOk="0">
                  <a:moveTo>
                    <a:pt x="454" y="0"/>
                  </a:moveTo>
                  <a:cubicBezTo>
                    <a:pt x="401" y="0"/>
                    <a:pt x="350" y="45"/>
                    <a:pt x="360" y="109"/>
                  </a:cubicBezTo>
                  <a:cubicBezTo>
                    <a:pt x="581" y="1691"/>
                    <a:pt x="1" y="3625"/>
                    <a:pt x="585" y="4940"/>
                  </a:cubicBezTo>
                  <a:cubicBezTo>
                    <a:pt x="897" y="5640"/>
                    <a:pt x="1586" y="6057"/>
                    <a:pt x="2309" y="6057"/>
                  </a:cubicBezTo>
                  <a:cubicBezTo>
                    <a:pt x="2562" y="6057"/>
                    <a:pt x="2820" y="6006"/>
                    <a:pt x="3067" y="5897"/>
                  </a:cubicBezTo>
                  <a:lnTo>
                    <a:pt x="3078" y="5893"/>
                  </a:lnTo>
                  <a:cubicBezTo>
                    <a:pt x="4020" y="5457"/>
                    <a:pt x="4432" y="4343"/>
                    <a:pt x="4003" y="3400"/>
                  </a:cubicBezTo>
                  <a:cubicBezTo>
                    <a:pt x="3401" y="2092"/>
                    <a:pt x="1566" y="1245"/>
                    <a:pt x="525" y="35"/>
                  </a:cubicBezTo>
                  <a:cubicBezTo>
                    <a:pt x="505" y="11"/>
                    <a:pt x="479" y="0"/>
                    <a:pt x="454" y="0"/>
                  </a:cubicBezTo>
                  <a:close/>
                </a:path>
              </a:pathLst>
            </a:custGeom>
            <a:solidFill>
              <a:srgbClr val="D6D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8148744" y="2617777"/>
              <a:ext cx="105741" cy="158795"/>
            </a:xfrm>
            <a:custGeom>
              <a:avLst/>
              <a:gdLst/>
              <a:ahLst/>
              <a:cxnLst/>
              <a:rect l="l" t="t" r="r" b="b"/>
              <a:pathLst>
                <a:path w="4034" h="6058" extrusionOk="0">
                  <a:moveTo>
                    <a:pt x="451" y="0"/>
                  </a:moveTo>
                  <a:cubicBezTo>
                    <a:pt x="397" y="0"/>
                    <a:pt x="346" y="45"/>
                    <a:pt x="356" y="109"/>
                  </a:cubicBezTo>
                  <a:cubicBezTo>
                    <a:pt x="577" y="1691"/>
                    <a:pt x="0" y="3625"/>
                    <a:pt x="581" y="4940"/>
                  </a:cubicBezTo>
                  <a:cubicBezTo>
                    <a:pt x="895" y="5640"/>
                    <a:pt x="1584" y="6057"/>
                    <a:pt x="2305" y="6057"/>
                  </a:cubicBezTo>
                  <a:cubicBezTo>
                    <a:pt x="2559" y="6057"/>
                    <a:pt x="2816" y="6006"/>
                    <a:pt x="3063" y="5897"/>
                  </a:cubicBezTo>
                  <a:lnTo>
                    <a:pt x="3074" y="5893"/>
                  </a:lnTo>
                  <a:cubicBezTo>
                    <a:pt x="3513" y="5693"/>
                    <a:pt x="3858" y="5327"/>
                    <a:pt x="4034" y="4874"/>
                  </a:cubicBezTo>
                  <a:lnTo>
                    <a:pt x="4034" y="4874"/>
                  </a:lnTo>
                  <a:cubicBezTo>
                    <a:pt x="3956" y="4926"/>
                    <a:pt x="3879" y="4969"/>
                    <a:pt x="3795" y="5007"/>
                  </a:cubicBezTo>
                  <a:lnTo>
                    <a:pt x="3784" y="5014"/>
                  </a:lnTo>
                  <a:cubicBezTo>
                    <a:pt x="3538" y="5122"/>
                    <a:pt x="3280" y="5173"/>
                    <a:pt x="3027" y="5173"/>
                  </a:cubicBezTo>
                  <a:cubicBezTo>
                    <a:pt x="2305" y="5173"/>
                    <a:pt x="1616" y="4758"/>
                    <a:pt x="1301" y="4058"/>
                  </a:cubicBezTo>
                  <a:cubicBezTo>
                    <a:pt x="883" y="3112"/>
                    <a:pt x="1062" y="1849"/>
                    <a:pt x="1115" y="626"/>
                  </a:cubicBezTo>
                  <a:cubicBezTo>
                    <a:pt x="904" y="443"/>
                    <a:pt x="707" y="242"/>
                    <a:pt x="524" y="35"/>
                  </a:cubicBezTo>
                  <a:cubicBezTo>
                    <a:pt x="504" y="11"/>
                    <a:pt x="477" y="0"/>
                    <a:pt x="451" y="0"/>
                  </a:cubicBezTo>
                  <a:close/>
                </a:path>
              </a:pathLst>
            </a:custGeom>
            <a:solidFill>
              <a:srgbClr val="A8BB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8140041" y="2418484"/>
              <a:ext cx="199346" cy="192007"/>
            </a:xfrm>
            <a:custGeom>
              <a:avLst/>
              <a:gdLst/>
              <a:ahLst/>
              <a:cxnLst/>
              <a:rect l="l" t="t" r="r" b="b"/>
              <a:pathLst>
                <a:path w="7605" h="7325" extrusionOk="0">
                  <a:moveTo>
                    <a:pt x="175" y="0"/>
                  </a:moveTo>
                  <a:cubicBezTo>
                    <a:pt x="79" y="0"/>
                    <a:pt x="0" y="107"/>
                    <a:pt x="55" y="204"/>
                  </a:cubicBezTo>
                  <a:cubicBezTo>
                    <a:pt x="1141" y="2198"/>
                    <a:pt x="1338" y="5067"/>
                    <a:pt x="2769" y="6530"/>
                  </a:cubicBezTo>
                  <a:cubicBezTo>
                    <a:pt x="3289" y="7059"/>
                    <a:pt x="3986" y="7324"/>
                    <a:pt x="4682" y="7324"/>
                  </a:cubicBezTo>
                  <a:cubicBezTo>
                    <a:pt x="5362" y="7324"/>
                    <a:pt x="6042" y="7071"/>
                    <a:pt x="6556" y="6562"/>
                  </a:cubicBezTo>
                  <a:lnTo>
                    <a:pt x="6567" y="6551"/>
                  </a:lnTo>
                  <a:cubicBezTo>
                    <a:pt x="7604" y="5514"/>
                    <a:pt x="7594" y="3795"/>
                    <a:pt x="6553" y="2764"/>
                  </a:cubicBezTo>
                  <a:cubicBezTo>
                    <a:pt x="5097" y="1326"/>
                    <a:pt x="2231" y="1115"/>
                    <a:pt x="241" y="18"/>
                  </a:cubicBezTo>
                  <a:cubicBezTo>
                    <a:pt x="219" y="6"/>
                    <a:pt x="196" y="0"/>
                    <a:pt x="175" y="0"/>
                  </a:cubicBezTo>
                  <a:close/>
                </a:path>
              </a:pathLst>
            </a:custGeom>
            <a:solidFill>
              <a:srgbClr val="D6D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8140041" y="2418484"/>
              <a:ext cx="192347" cy="192007"/>
            </a:xfrm>
            <a:custGeom>
              <a:avLst/>
              <a:gdLst/>
              <a:ahLst/>
              <a:cxnLst/>
              <a:rect l="l" t="t" r="r" b="b"/>
              <a:pathLst>
                <a:path w="7338" h="7325" extrusionOk="0">
                  <a:moveTo>
                    <a:pt x="175" y="0"/>
                  </a:moveTo>
                  <a:cubicBezTo>
                    <a:pt x="79" y="0"/>
                    <a:pt x="0" y="107"/>
                    <a:pt x="55" y="204"/>
                  </a:cubicBezTo>
                  <a:cubicBezTo>
                    <a:pt x="1141" y="2198"/>
                    <a:pt x="1338" y="5067"/>
                    <a:pt x="2769" y="6530"/>
                  </a:cubicBezTo>
                  <a:cubicBezTo>
                    <a:pt x="3289" y="7059"/>
                    <a:pt x="3986" y="7324"/>
                    <a:pt x="4682" y="7324"/>
                  </a:cubicBezTo>
                  <a:cubicBezTo>
                    <a:pt x="5362" y="7324"/>
                    <a:pt x="6042" y="7071"/>
                    <a:pt x="6556" y="6562"/>
                  </a:cubicBezTo>
                  <a:lnTo>
                    <a:pt x="6567" y="6551"/>
                  </a:lnTo>
                  <a:cubicBezTo>
                    <a:pt x="7052" y="6063"/>
                    <a:pt x="7330" y="5402"/>
                    <a:pt x="7337" y="4716"/>
                  </a:cubicBezTo>
                  <a:lnTo>
                    <a:pt x="7337" y="4716"/>
                  </a:lnTo>
                  <a:cubicBezTo>
                    <a:pt x="7260" y="4821"/>
                    <a:pt x="7175" y="4920"/>
                    <a:pt x="7084" y="5011"/>
                  </a:cubicBezTo>
                  <a:lnTo>
                    <a:pt x="7073" y="5025"/>
                  </a:lnTo>
                  <a:cubicBezTo>
                    <a:pt x="6560" y="5534"/>
                    <a:pt x="5880" y="5787"/>
                    <a:pt x="5201" y="5787"/>
                  </a:cubicBezTo>
                  <a:cubicBezTo>
                    <a:pt x="4504" y="5787"/>
                    <a:pt x="3806" y="5521"/>
                    <a:pt x="3286" y="4990"/>
                  </a:cubicBezTo>
                  <a:cubicBezTo>
                    <a:pt x="2263" y="3946"/>
                    <a:pt x="1866" y="2166"/>
                    <a:pt x="1324" y="510"/>
                  </a:cubicBezTo>
                  <a:cubicBezTo>
                    <a:pt x="951" y="370"/>
                    <a:pt x="589" y="208"/>
                    <a:pt x="241" y="18"/>
                  </a:cubicBezTo>
                  <a:cubicBezTo>
                    <a:pt x="219" y="6"/>
                    <a:pt x="196" y="0"/>
                    <a:pt x="175" y="0"/>
                  </a:cubicBezTo>
                  <a:close/>
                </a:path>
              </a:pathLst>
            </a:custGeom>
            <a:solidFill>
              <a:srgbClr val="A8BB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7967144" y="2470201"/>
              <a:ext cx="134156" cy="222439"/>
            </a:xfrm>
            <a:custGeom>
              <a:avLst/>
              <a:gdLst/>
              <a:ahLst/>
              <a:cxnLst/>
              <a:rect l="l" t="t" r="r" b="b"/>
              <a:pathLst>
                <a:path w="5118" h="8486" extrusionOk="0">
                  <a:moveTo>
                    <a:pt x="2207" y="0"/>
                  </a:moveTo>
                  <a:cubicBezTo>
                    <a:pt x="2152" y="0"/>
                    <a:pt x="2098" y="34"/>
                    <a:pt x="2083" y="98"/>
                  </a:cubicBezTo>
                  <a:cubicBezTo>
                    <a:pt x="1619" y="2145"/>
                    <a:pt x="1" y="4255"/>
                    <a:pt x="99" y="6143"/>
                  </a:cubicBezTo>
                  <a:cubicBezTo>
                    <a:pt x="171" y="7451"/>
                    <a:pt x="1275" y="8486"/>
                    <a:pt x="2566" y="8486"/>
                  </a:cubicBezTo>
                  <a:cubicBezTo>
                    <a:pt x="2612" y="8486"/>
                    <a:pt x="2659" y="8484"/>
                    <a:pt x="2705" y="8482"/>
                  </a:cubicBezTo>
                  <a:lnTo>
                    <a:pt x="2719" y="8482"/>
                  </a:lnTo>
                  <a:cubicBezTo>
                    <a:pt x="4073" y="8394"/>
                    <a:pt x="5117" y="7198"/>
                    <a:pt x="5026" y="5844"/>
                  </a:cubicBezTo>
                  <a:cubicBezTo>
                    <a:pt x="4896" y="3960"/>
                    <a:pt x="3036" y="2061"/>
                    <a:pt x="2325" y="84"/>
                  </a:cubicBezTo>
                  <a:cubicBezTo>
                    <a:pt x="2305" y="28"/>
                    <a:pt x="2256" y="0"/>
                    <a:pt x="2207" y="0"/>
                  </a:cubicBezTo>
                  <a:close/>
                </a:path>
              </a:pathLst>
            </a:custGeom>
            <a:solidFill>
              <a:srgbClr val="D6D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7967144" y="2470201"/>
              <a:ext cx="114706" cy="222439"/>
            </a:xfrm>
            <a:custGeom>
              <a:avLst/>
              <a:gdLst/>
              <a:ahLst/>
              <a:cxnLst/>
              <a:rect l="l" t="t" r="r" b="b"/>
              <a:pathLst>
                <a:path w="4376" h="8486" extrusionOk="0">
                  <a:moveTo>
                    <a:pt x="2207" y="0"/>
                  </a:moveTo>
                  <a:cubicBezTo>
                    <a:pt x="2152" y="0"/>
                    <a:pt x="2098" y="34"/>
                    <a:pt x="2083" y="98"/>
                  </a:cubicBezTo>
                  <a:cubicBezTo>
                    <a:pt x="1619" y="2149"/>
                    <a:pt x="1" y="4255"/>
                    <a:pt x="99" y="6143"/>
                  </a:cubicBezTo>
                  <a:cubicBezTo>
                    <a:pt x="171" y="7451"/>
                    <a:pt x="1275" y="8486"/>
                    <a:pt x="2566" y="8486"/>
                  </a:cubicBezTo>
                  <a:cubicBezTo>
                    <a:pt x="2612" y="8486"/>
                    <a:pt x="2659" y="8484"/>
                    <a:pt x="2705" y="8482"/>
                  </a:cubicBezTo>
                  <a:lnTo>
                    <a:pt x="2719" y="8482"/>
                  </a:lnTo>
                  <a:cubicBezTo>
                    <a:pt x="3356" y="8439"/>
                    <a:pt x="3950" y="8151"/>
                    <a:pt x="4375" y="7680"/>
                  </a:cubicBezTo>
                  <a:lnTo>
                    <a:pt x="4375" y="7680"/>
                  </a:lnTo>
                  <a:cubicBezTo>
                    <a:pt x="4259" y="7705"/>
                    <a:pt x="4140" y="7722"/>
                    <a:pt x="4020" y="7729"/>
                  </a:cubicBezTo>
                  <a:lnTo>
                    <a:pt x="4006" y="7729"/>
                  </a:lnTo>
                  <a:cubicBezTo>
                    <a:pt x="3958" y="7732"/>
                    <a:pt x="3910" y="7733"/>
                    <a:pt x="3862" y="7733"/>
                  </a:cubicBezTo>
                  <a:cubicBezTo>
                    <a:pt x="2569" y="7733"/>
                    <a:pt x="1468" y="6696"/>
                    <a:pt x="1401" y="5394"/>
                  </a:cubicBezTo>
                  <a:cubicBezTo>
                    <a:pt x="1327" y="4040"/>
                    <a:pt x="2139" y="2567"/>
                    <a:pt x="2779" y="1087"/>
                  </a:cubicBezTo>
                  <a:cubicBezTo>
                    <a:pt x="2607" y="763"/>
                    <a:pt x="2455" y="429"/>
                    <a:pt x="2325" y="84"/>
                  </a:cubicBezTo>
                  <a:cubicBezTo>
                    <a:pt x="2305" y="28"/>
                    <a:pt x="2256" y="0"/>
                    <a:pt x="2207" y="0"/>
                  </a:cubicBezTo>
                  <a:close/>
                </a:path>
              </a:pathLst>
            </a:custGeom>
            <a:solidFill>
              <a:srgbClr val="A8BB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8130736" y="2411695"/>
              <a:ext cx="207996" cy="205349"/>
            </a:xfrm>
            <a:custGeom>
              <a:avLst/>
              <a:gdLst/>
              <a:ahLst/>
              <a:cxnLst/>
              <a:rect l="l" t="t" r="r" b="b"/>
              <a:pathLst>
                <a:path w="7935" h="7834" extrusionOk="0">
                  <a:moveTo>
                    <a:pt x="442" y="1"/>
                  </a:moveTo>
                  <a:cubicBezTo>
                    <a:pt x="198" y="1"/>
                    <a:pt x="0" y="269"/>
                    <a:pt x="135" y="516"/>
                  </a:cubicBezTo>
                  <a:cubicBezTo>
                    <a:pt x="578" y="1328"/>
                    <a:pt x="884" y="2306"/>
                    <a:pt x="1173" y="3252"/>
                  </a:cubicBezTo>
                  <a:cubicBezTo>
                    <a:pt x="1602" y="4634"/>
                    <a:pt x="2045" y="6065"/>
                    <a:pt x="2938" y="6972"/>
                  </a:cubicBezTo>
                  <a:cubicBezTo>
                    <a:pt x="3483" y="7524"/>
                    <a:pt x="4228" y="7834"/>
                    <a:pt x="5006" y="7834"/>
                  </a:cubicBezTo>
                  <a:lnTo>
                    <a:pt x="5020" y="7834"/>
                  </a:lnTo>
                  <a:cubicBezTo>
                    <a:pt x="5028" y="7834"/>
                    <a:pt x="5037" y="7834"/>
                    <a:pt x="5046" y="7834"/>
                  </a:cubicBezTo>
                  <a:cubicBezTo>
                    <a:pt x="5807" y="7834"/>
                    <a:pt x="6534" y="7532"/>
                    <a:pt x="7073" y="6997"/>
                  </a:cubicBezTo>
                  <a:lnTo>
                    <a:pt x="7080" y="6990"/>
                  </a:lnTo>
                  <a:lnTo>
                    <a:pt x="7087" y="6983"/>
                  </a:lnTo>
                  <a:cubicBezTo>
                    <a:pt x="7632" y="6434"/>
                    <a:pt x="7935" y="5689"/>
                    <a:pt x="7928" y="4915"/>
                  </a:cubicBezTo>
                  <a:cubicBezTo>
                    <a:pt x="7928" y="4138"/>
                    <a:pt x="7615" y="3392"/>
                    <a:pt x="7063" y="2847"/>
                  </a:cubicBezTo>
                  <a:cubicBezTo>
                    <a:pt x="6152" y="1954"/>
                    <a:pt x="4724" y="1511"/>
                    <a:pt x="3342" y="1086"/>
                  </a:cubicBezTo>
                  <a:cubicBezTo>
                    <a:pt x="3008" y="980"/>
                    <a:pt x="2667" y="875"/>
                    <a:pt x="2333" y="762"/>
                  </a:cubicBezTo>
                  <a:cubicBezTo>
                    <a:pt x="2314" y="758"/>
                    <a:pt x="2296" y="755"/>
                    <a:pt x="2278" y="755"/>
                  </a:cubicBezTo>
                  <a:cubicBezTo>
                    <a:pt x="2067" y="755"/>
                    <a:pt x="1982" y="1065"/>
                    <a:pt x="2203" y="1160"/>
                  </a:cubicBezTo>
                  <a:cubicBezTo>
                    <a:pt x="2537" y="1272"/>
                    <a:pt x="2885" y="1378"/>
                    <a:pt x="3219" y="1483"/>
                  </a:cubicBezTo>
                  <a:cubicBezTo>
                    <a:pt x="4615" y="1916"/>
                    <a:pt x="5934" y="2323"/>
                    <a:pt x="6767" y="3146"/>
                  </a:cubicBezTo>
                  <a:cubicBezTo>
                    <a:pt x="7745" y="4120"/>
                    <a:pt x="7755" y="5699"/>
                    <a:pt x="6792" y="6687"/>
                  </a:cubicBezTo>
                  <a:lnTo>
                    <a:pt x="6785" y="6694"/>
                  </a:lnTo>
                  <a:lnTo>
                    <a:pt x="6781" y="6698"/>
                  </a:lnTo>
                  <a:cubicBezTo>
                    <a:pt x="6317" y="7159"/>
                    <a:pt x="5689" y="7415"/>
                    <a:pt x="5037" y="7415"/>
                  </a:cubicBezTo>
                  <a:cubicBezTo>
                    <a:pt x="5032" y="7415"/>
                    <a:pt x="5028" y="7415"/>
                    <a:pt x="5023" y="7415"/>
                  </a:cubicBezTo>
                  <a:lnTo>
                    <a:pt x="5009" y="7415"/>
                  </a:lnTo>
                  <a:cubicBezTo>
                    <a:pt x="4341" y="7415"/>
                    <a:pt x="3704" y="7152"/>
                    <a:pt x="3237" y="6677"/>
                  </a:cubicBezTo>
                  <a:cubicBezTo>
                    <a:pt x="2414" y="5840"/>
                    <a:pt x="2006" y="4521"/>
                    <a:pt x="1574" y="3125"/>
                  </a:cubicBezTo>
                  <a:cubicBezTo>
                    <a:pt x="1299" y="2236"/>
                    <a:pt x="1014" y="1318"/>
                    <a:pt x="610" y="520"/>
                  </a:cubicBezTo>
                  <a:lnTo>
                    <a:pt x="610" y="520"/>
                  </a:lnTo>
                  <a:cubicBezTo>
                    <a:pt x="835" y="632"/>
                    <a:pt x="1081" y="741"/>
                    <a:pt x="1356" y="854"/>
                  </a:cubicBezTo>
                  <a:cubicBezTo>
                    <a:pt x="1383" y="864"/>
                    <a:pt x="1410" y="869"/>
                    <a:pt x="1435" y="869"/>
                  </a:cubicBezTo>
                  <a:cubicBezTo>
                    <a:pt x="1638" y="869"/>
                    <a:pt x="1736" y="557"/>
                    <a:pt x="1510" y="463"/>
                  </a:cubicBezTo>
                  <a:cubicBezTo>
                    <a:pt x="1201" y="344"/>
                    <a:pt x="898" y="203"/>
                    <a:pt x="610" y="45"/>
                  </a:cubicBezTo>
                  <a:cubicBezTo>
                    <a:pt x="554" y="15"/>
                    <a:pt x="497" y="1"/>
                    <a:pt x="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7962635" y="2464277"/>
              <a:ext cx="144457" cy="233894"/>
            </a:xfrm>
            <a:custGeom>
              <a:avLst/>
              <a:gdLst/>
              <a:ahLst/>
              <a:cxnLst/>
              <a:rect l="l" t="t" r="r" b="b"/>
              <a:pathLst>
                <a:path w="5511" h="8923" extrusionOk="0">
                  <a:moveTo>
                    <a:pt x="2377" y="0"/>
                  </a:moveTo>
                  <a:cubicBezTo>
                    <a:pt x="2232" y="0"/>
                    <a:pt x="2086" y="90"/>
                    <a:pt x="2047" y="265"/>
                  </a:cubicBezTo>
                  <a:cubicBezTo>
                    <a:pt x="1861" y="1084"/>
                    <a:pt x="1478" y="1935"/>
                    <a:pt x="1108" y="2758"/>
                  </a:cubicBezTo>
                  <a:cubicBezTo>
                    <a:pt x="563" y="3964"/>
                    <a:pt x="1" y="5212"/>
                    <a:pt x="64" y="6380"/>
                  </a:cubicBezTo>
                  <a:cubicBezTo>
                    <a:pt x="152" y="7800"/>
                    <a:pt x="1319" y="8908"/>
                    <a:pt x="2744" y="8922"/>
                  </a:cubicBezTo>
                  <a:cubicBezTo>
                    <a:pt x="2793" y="8922"/>
                    <a:pt x="2845" y="8919"/>
                    <a:pt x="2898" y="8915"/>
                  </a:cubicBezTo>
                  <a:lnTo>
                    <a:pt x="2916" y="8915"/>
                  </a:lnTo>
                  <a:cubicBezTo>
                    <a:pt x="4393" y="8810"/>
                    <a:pt x="5511" y="7530"/>
                    <a:pt x="5416" y="6049"/>
                  </a:cubicBezTo>
                  <a:cubicBezTo>
                    <a:pt x="5335" y="4889"/>
                    <a:pt x="4621" y="3718"/>
                    <a:pt x="3932" y="2589"/>
                  </a:cubicBezTo>
                  <a:cubicBezTo>
                    <a:pt x="3788" y="2350"/>
                    <a:pt x="3637" y="2100"/>
                    <a:pt x="3493" y="1858"/>
                  </a:cubicBezTo>
                  <a:cubicBezTo>
                    <a:pt x="3448" y="1782"/>
                    <a:pt x="3383" y="1750"/>
                    <a:pt x="3318" y="1750"/>
                  </a:cubicBezTo>
                  <a:cubicBezTo>
                    <a:pt x="3174" y="1750"/>
                    <a:pt x="3034" y="1902"/>
                    <a:pt x="3130" y="2069"/>
                  </a:cubicBezTo>
                  <a:cubicBezTo>
                    <a:pt x="3278" y="2315"/>
                    <a:pt x="3429" y="2564"/>
                    <a:pt x="3577" y="2807"/>
                  </a:cubicBezTo>
                  <a:cubicBezTo>
                    <a:pt x="4270" y="3943"/>
                    <a:pt x="4924" y="5019"/>
                    <a:pt x="4998" y="6084"/>
                  </a:cubicBezTo>
                  <a:cubicBezTo>
                    <a:pt x="5075" y="7333"/>
                    <a:pt x="4136" y="8409"/>
                    <a:pt x="2888" y="8500"/>
                  </a:cubicBezTo>
                  <a:lnTo>
                    <a:pt x="2874" y="8500"/>
                  </a:lnTo>
                  <a:cubicBezTo>
                    <a:pt x="2834" y="8502"/>
                    <a:pt x="2795" y="8503"/>
                    <a:pt x="2756" y="8503"/>
                  </a:cubicBezTo>
                  <a:cubicBezTo>
                    <a:pt x="1559" y="8503"/>
                    <a:pt x="554" y="7571"/>
                    <a:pt x="482" y="6362"/>
                  </a:cubicBezTo>
                  <a:cubicBezTo>
                    <a:pt x="423" y="5297"/>
                    <a:pt x="940" y="4147"/>
                    <a:pt x="1488" y="2934"/>
                  </a:cubicBezTo>
                  <a:cubicBezTo>
                    <a:pt x="1829" y="2174"/>
                    <a:pt x="2184" y="1390"/>
                    <a:pt x="2392" y="613"/>
                  </a:cubicBezTo>
                  <a:cubicBezTo>
                    <a:pt x="2469" y="803"/>
                    <a:pt x="2557" y="996"/>
                    <a:pt x="2659" y="1204"/>
                  </a:cubicBezTo>
                  <a:cubicBezTo>
                    <a:pt x="2701" y="1285"/>
                    <a:pt x="2770" y="1319"/>
                    <a:pt x="2839" y="1319"/>
                  </a:cubicBezTo>
                  <a:cubicBezTo>
                    <a:pt x="2978" y="1319"/>
                    <a:pt x="3118" y="1181"/>
                    <a:pt x="3035" y="1014"/>
                  </a:cubicBezTo>
                  <a:cubicBezTo>
                    <a:pt x="2905" y="757"/>
                    <a:pt x="2789" y="493"/>
                    <a:pt x="2691" y="223"/>
                  </a:cubicBezTo>
                  <a:cubicBezTo>
                    <a:pt x="2638" y="73"/>
                    <a:pt x="2507" y="0"/>
                    <a:pt x="23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8149189" y="2611644"/>
              <a:ext cx="122543" cy="170591"/>
            </a:xfrm>
            <a:custGeom>
              <a:avLst/>
              <a:gdLst/>
              <a:ahLst/>
              <a:cxnLst/>
              <a:rect l="l" t="t" r="r" b="b"/>
              <a:pathLst>
                <a:path w="4675" h="6508" extrusionOk="0">
                  <a:moveTo>
                    <a:pt x="401" y="1"/>
                  </a:moveTo>
                  <a:cubicBezTo>
                    <a:pt x="230" y="1"/>
                    <a:pt x="66" y="146"/>
                    <a:pt x="92" y="350"/>
                  </a:cubicBezTo>
                  <a:cubicBezTo>
                    <a:pt x="187" y="983"/>
                    <a:pt x="149" y="1693"/>
                    <a:pt x="110" y="2379"/>
                  </a:cubicBezTo>
                  <a:cubicBezTo>
                    <a:pt x="57" y="3395"/>
                    <a:pt x="1" y="4443"/>
                    <a:pt x="374" y="5269"/>
                  </a:cubicBezTo>
                  <a:cubicBezTo>
                    <a:pt x="606" y="5779"/>
                    <a:pt x="1031" y="6177"/>
                    <a:pt x="1555" y="6370"/>
                  </a:cubicBezTo>
                  <a:cubicBezTo>
                    <a:pt x="1794" y="6461"/>
                    <a:pt x="2048" y="6507"/>
                    <a:pt x="2304" y="6507"/>
                  </a:cubicBezTo>
                  <a:cubicBezTo>
                    <a:pt x="2600" y="6507"/>
                    <a:pt x="2891" y="6444"/>
                    <a:pt x="3162" y="6317"/>
                  </a:cubicBezTo>
                  <a:lnTo>
                    <a:pt x="3169" y="6317"/>
                  </a:lnTo>
                  <a:lnTo>
                    <a:pt x="3173" y="6314"/>
                  </a:lnTo>
                  <a:cubicBezTo>
                    <a:pt x="4221" y="5814"/>
                    <a:pt x="4674" y="4566"/>
                    <a:pt x="4186" y="3515"/>
                  </a:cubicBezTo>
                  <a:cubicBezTo>
                    <a:pt x="3799" y="2695"/>
                    <a:pt x="2962" y="2055"/>
                    <a:pt x="2157" y="1436"/>
                  </a:cubicBezTo>
                  <a:lnTo>
                    <a:pt x="2037" y="1345"/>
                  </a:lnTo>
                  <a:cubicBezTo>
                    <a:pt x="1992" y="1309"/>
                    <a:pt x="1946" y="1293"/>
                    <a:pt x="1902" y="1293"/>
                  </a:cubicBezTo>
                  <a:cubicBezTo>
                    <a:pt x="1726" y="1293"/>
                    <a:pt x="1591" y="1544"/>
                    <a:pt x="1780" y="1679"/>
                  </a:cubicBezTo>
                  <a:lnTo>
                    <a:pt x="1900" y="1771"/>
                  </a:lnTo>
                  <a:cubicBezTo>
                    <a:pt x="2705" y="2386"/>
                    <a:pt x="3465" y="2966"/>
                    <a:pt x="3806" y="3694"/>
                  </a:cubicBezTo>
                  <a:cubicBezTo>
                    <a:pt x="4196" y="4538"/>
                    <a:pt x="3834" y="5537"/>
                    <a:pt x="2993" y="5934"/>
                  </a:cubicBezTo>
                  <a:lnTo>
                    <a:pt x="2990" y="5938"/>
                  </a:lnTo>
                  <a:lnTo>
                    <a:pt x="2986" y="5938"/>
                  </a:lnTo>
                  <a:cubicBezTo>
                    <a:pt x="2762" y="6038"/>
                    <a:pt x="2528" y="6086"/>
                    <a:pt x="2297" y="6086"/>
                  </a:cubicBezTo>
                  <a:cubicBezTo>
                    <a:pt x="1655" y="6086"/>
                    <a:pt x="1041" y="5718"/>
                    <a:pt x="753" y="5097"/>
                  </a:cubicBezTo>
                  <a:cubicBezTo>
                    <a:pt x="423" y="4366"/>
                    <a:pt x="476" y="3413"/>
                    <a:pt x="528" y="2400"/>
                  </a:cubicBezTo>
                  <a:cubicBezTo>
                    <a:pt x="560" y="1813"/>
                    <a:pt x="592" y="1208"/>
                    <a:pt x="546" y="631"/>
                  </a:cubicBezTo>
                  <a:lnTo>
                    <a:pt x="546" y="631"/>
                  </a:lnTo>
                  <a:cubicBezTo>
                    <a:pt x="680" y="768"/>
                    <a:pt x="834" y="909"/>
                    <a:pt x="1003" y="1057"/>
                  </a:cubicBezTo>
                  <a:cubicBezTo>
                    <a:pt x="1049" y="1097"/>
                    <a:pt x="1097" y="1114"/>
                    <a:pt x="1143" y="1114"/>
                  </a:cubicBezTo>
                  <a:cubicBezTo>
                    <a:pt x="1313" y="1114"/>
                    <a:pt x="1449" y="881"/>
                    <a:pt x="1277" y="737"/>
                  </a:cubicBezTo>
                  <a:cubicBezTo>
                    <a:pt x="1045" y="543"/>
                    <a:pt x="827" y="332"/>
                    <a:pt x="627" y="104"/>
                  </a:cubicBezTo>
                  <a:cubicBezTo>
                    <a:pt x="562" y="32"/>
                    <a:pt x="481" y="1"/>
                    <a:pt x="4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17"/>
          <p:cNvGrpSpPr/>
          <p:nvPr/>
        </p:nvGrpSpPr>
        <p:grpSpPr>
          <a:xfrm>
            <a:off x="6436678" y="3424497"/>
            <a:ext cx="360845" cy="302674"/>
            <a:chOff x="2761007" y="2017372"/>
            <a:chExt cx="360845" cy="302674"/>
          </a:xfrm>
        </p:grpSpPr>
        <p:sp>
          <p:nvSpPr>
            <p:cNvPr id="390" name="Google Shape;390;p17"/>
            <p:cNvSpPr/>
            <p:nvPr/>
          </p:nvSpPr>
          <p:spPr>
            <a:xfrm>
              <a:off x="2929587" y="2089078"/>
              <a:ext cx="183546" cy="166966"/>
            </a:xfrm>
            <a:custGeom>
              <a:avLst/>
              <a:gdLst/>
              <a:ahLst/>
              <a:cxnLst/>
              <a:rect l="l" t="t" r="r" b="b"/>
              <a:pathLst>
                <a:path w="7052" h="6415" extrusionOk="0">
                  <a:moveTo>
                    <a:pt x="4437" y="0"/>
                  </a:moveTo>
                  <a:lnTo>
                    <a:pt x="3082" y="1035"/>
                  </a:lnTo>
                  <a:lnTo>
                    <a:pt x="1953" y="662"/>
                  </a:lnTo>
                  <a:lnTo>
                    <a:pt x="0" y="2252"/>
                  </a:lnTo>
                  <a:lnTo>
                    <a:pt x="3012" y="6414"/>
                  </a:lnTo>
                  <a:lnTo>
                    <a:pt x="7051" y="3550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3010246" y="2022682"/>
              <a:ext cx="103980" cy="184275"/>
            </a:xfrm>
            <a:custGeom>
              <a:avLst/>
              <a:gdLst/>
              <a:ahLst/>
              <a:cxnLst/>
              <a:rect l="l" t="t" r="r" b="b"/>
              <a:pathLst>
                <a:path w="3995" h="7080" extrusionOk="0">
                  <a:moveTo>
                    <a:pt x="3994" y="0"/>
                  </a:moveTo>
                  <a:lnTo>
                    <a:pt x="1" y="2565"/>
                  </a:lnTo>
                  <a:lnTo>
                    <a:pt x="3439" y="7079"/>
                  </a:lnTo>
                  <a:lnTo>
                    <a:pt x="3994" y="6640"/>
                  </a:lnTo>
                  <a:lnTo>
                    <a:pt x="399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3080234" y="2158858"/>
              <a:ext cx="33992" cy="48099"/>
            </a:xfrm>
            <a:custGeom>
              <a:avLst/>
              <a:gdLst/>
              <a:ahLst/>
              <a:cxnLst/>
              <a:rect l="l" t="t" r="r" b="b"/>
              <a:pathLst>
                <a:path w="1306" h="1848" extrusionOk="0">
                  <a:moveTo>
                    <a:pt x="1305" y="0"/>
                  </a:moveTo>
                  <a:lnTo>
                    <a:pt x="0" y="862"/>
                  </a:lnTo>
                  <a:lnTo>
                    <a:pt x="750" y="1847"/>
                  </a:lnTo>
                  <a:lnTo>
                    <a:pt x="1305" y="1408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A8B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2941586" y="2144282"/>
              <a:ext cx="139664" cy="92736"/>
            </a:xfrm>
            <a:custGeom>
              <a:avLst/>
              <a:gdLst/>
              <a:ahLst/>
              <a:cxnLst/>
              <a:rect l="l" t="t" r="r" b="b"/>
              <a:pathLst>
                <a:path w="5366" h="3563" extrusionOk="0">
                  <a:moveTo>
                    <a:pt x="616" y="1"/>
                  </a:moveTo>
                  <a:lnTo>
                    <a:pt x="0" y="1127"/>
                  </a:lnTo>
                  <a:lnTo>
                    <a:pt x="4324" y="3484"/>
                  </a:lnTo>
                  <a:cubicBezTo>
                    <a:pt x="4422" y="3537"/>
                    <a:pt x="4527" y="3562"/>
                    <a:pt x="4631" y="3562"/>
                  </a:cubicBezTo>
                  <a:cubicBezTo>
                    <a:pt x="4858" y="3562"/>
                    <a:pt x="5079" y="3442"/>
                    <a:pt x="5197" y="3227"/>
                  </a:cubicBezTo>
                  <a:cubicBezTo>
                    <a:pt x="5366" y="2918"/>
                    <a:pt x="5250" y="2527"/>
                    <a:pt x="4940" y="2358"/>
                  </a:cubicBezTo>
                  <a:lnTo>
                    <a:pt x="616" y="1"/>
                  </a:lnTo>
                  <a:close/>
                </a:path>
              </a:pathLst>
            </a:custGeom>
            <a:solidFill>
              <a:srgbClr val="FB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2996165" y="2191002"/>
              <a:ext cx="81804" cy="46043"/>
            </a:xfrm>
            <a:custGeom>
              <a:avLst/>
              <a:gdLst/>
              <a:ahLst/>
              <a:cxnLst/>
              <a:rect l="l" t="t" r="r" b="b"/>
              <a:pathLst>
                <a:path w="3143" h="1769" extrusionOk="0">
                  <a:moveTo>
                    <a:pt x="278" y="0"/>
                  </a:moveTo>
                  <a:lnTo>
                    <a:pt x="0" y="475"/>
                  </a:lnTo>
                  <a:lnTo>
                    <a:pt x="2227" y="1689"/>
                  </a:lnTo>
                  <a:cubicBezTo>
                    <a:pt x="2325" y="1743"/>
                    <a:pt x="2429" y="1768"/>
                    <a:pt x="2532" y="1768"/>
                  </a:cubicBezTo>
                  <a:cubicBezTo>
                    <a:pt x="2797" y="1768"/>
                    <a:pt x="3051" y="1601"/>
                    <a:pt x="3142" y="1327"/>
                  </a:cubicBezTo>
                  <a:lnTo>
                    <a:pt x="3142" y="1327"/>
                  </a:lnTo>
                  <a:cubicBezTo>
                    <a:pt x="3075" y="1349"/>
                    <a:pt x="3005" y="1361"/>
                    <a:pt x="2935" y="1361"/>
                  </a:cubicBezTo>
                  <a:cubicBezTo>
                    <a:pt x="2831" y="1361"/>
                    <a:pt x="2727" y="1335"/>
                    <a:pt x="2632" y="1285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2915740" y="2168280"/>
              <a:ext cx="139690" cy="92762"/>
            </a:xfrm>
            <a:custGeom>
              <a:avLst/>
              <a:gdLst/>
              <a:ahLst/>
              <a:cxnLst/>
              <a:rect l="l" t="t" r="r" b="b"/>
              <a:pathLst>
                <a:path w="5367" h="3564" extrusionOk="0">
                  <a:moveTo>
                    <a:pt x="617" y="1"/>
                  </a:moveTo>
                  <a:lnTo>
                    <a:pt x="1" y="1130"/>
                  </a:lnTo>
                  <a:lnTo>
                    <a:pt x="4325" y="3484"/>
                  </a:lnTo>
                  <a:cubicBezTo>
                    <a:pt x="4424" y="3538"/>
                    <a:pt x="4530" y="3564"/>
                    <a:pt x="4634" y="3564"/>
                  </a:cubicBezTo>
                  <a:cubicBezTo>
                    <a:pt x="4862" y="3564"/>
                    <a:pt x="5082" y="3442"/>
                    <a:pt x="5198" y="3227"/>
                  </a:cubicBezTo>
                  <a:cubicBezTo>
                    <a:pt x="5367" y="2918"/>
                    <a:pt x="5254" y="2527"/>
                    <a:pt x="4941" y="2358"/>
                  </a:cubicBezTo>
                  <a:lnTo>
                    <a:pt x="617" y="1"/>
                  </a:lnTo>
                  <a:close/>
                </a:path>
              </a:pathLst>
            </a:custGeom>
            <a:solidFill>
              <a:srgbClr val="FB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2979299" y="2221115"/>
              <a:ext cx="72825" cy="39978"/>
            </a:xfrm>
            <a:custGeom>
              <a:avLst/>
              <a:gdLst/>
              <a:ahLst/>
              <a:cxnLst/>
              <a:rect l="l" t="t" r="r" b="b"/>
              <a:pathLst>
                <a:path w="2798" h="1536" extrusionOk="0">
                  <a:moveTo>
                    <a:pt x="251" y="1"/>
                  </a:moveTo>
                  <a:lnTo>
                    <a:pt x="1" y="430"/>
                  </a:lnTo>
                  <a:lnTo>
                    <a:pt x="1883" y="1457"/>
                  </a:lnTo>
                  <a:cubicBezTo>
                    <a:pt x="1980" y="1511"/>
                    <a:pt x="2085" y="1535"/>
                    <a:pt x="2187" y="1535"/>
                  </a:cubicBezTo>
                  <a:cubicBezTo>
                    <a:pt x="2453" y="1535"/>
                    <a:pt x="2707" y="1370"/>
                    <a:pt x="2798" y="1099"/>
                  </a:cubicBezTo>
                  <a:lnTo>
                    <a:pt x="2798" y="1099"/>
                  </a:lnTo>
                  <a:cubicBezTo>
                    <a:pt x="2714" y="1137"/>
                    <a:pt x="2625" y="1156"/>
                    <a:pt x="2536" y="1156"/>
                  </a:cubicBezTo>
                  <a:cubicBezTo>
                    <a:pt x="2430" y="1156"/>
                    <a:pt x="2324" y="1129"/>
                    <a:pt x="2228" y="1078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2889921" y="2192277"/>
              <a:ext cx="139690" cy="92788"/>
            </a:xfrm>
            <a:custGeom>
              <a:avLst/>
              <a:gdLst/>
              <a:ahLst/>
              <a:cxnLst/>
              <a:rect l="l" t="t" r="r" b="b"/>
              <a:pathLst>
                <a:path w="5367" h="3565" extrusionOk="0">
                  <a:moveTo>
                    <a:pt x="616" y="1"/>
                  </a:moveTo>
                  <a:lnTo>
                    <a:pt x="1" y="1130"/>
                  </a:lnTo>
                  <a:lnTo>
                    <a:pt x="4325" y="3487"/>
                  </a:lnTo>
                  <a:cubicBezTo>
                    <a:pt x="4423" y="3540"/>
                    <a:pt x="4528" y="3565"/>
                    <a:pt x="4631" y="3565"/>
                  </a:cubicBezTo>
                  <a:cubicBezTo>
                    <a:pt x="4860" y="3565"/>
                    <a:pt x="5081" y="3444"/>
                    <a:pt x="5197" y="3230"/>
                  </a:cubicBezTo>
                  <a:cubicBezTo>
                    <a:pt x="5366" y="2917"/>
                    <a:pt x="5250" y="2527"/>
                    <a:pt x="4941" y="2358"/>
                  </a:cubicBezTo>
                  <a:lnTo>
                    <a:pt x="616" y="1"/>
                  </a:lnTo>
                  <a:close/>
                </a:path>
              </a:pathLst>
            </a:custGeom>
            <a:solidFill>
              <a:srgbClr val="FB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2962538" y="2250422"/>
              <a:ext cx="63507" cy="34591"/>
            </a:xfrm>
            <a:custGeom>
              <a:avLst/>
              <a:gdLst/>
              <a:ahLst/>
              <a:cxnLst/>
              <a:rect l="l" t="t" r="r" b="b"/>
              <a:pathLst>
                <a:path w="2440" h="1329" extrusionOk="0">
                  <a:moveTo>
                    <a:pt x="240" y="1"/>
                  </a:moveTo>
                  <a:lnTo>
                    <a:pt x="1" y="416"/>
                  </a:lnTo>
                  <a:lnTo>
                    <a:pt x="1535" y="1250"/>
                  </a:lnTo>
                  <a:cubicBezTo>
                    <a:pt x="1634" y="1303"/>
                    <a:pt x="1739" y="1328"/>
                    <a:pt x="1843" y="1328"/>
                  </a:cubicBezTo>
                  <a:cubicBezTo>
                    <a:pt x="2096" y="1328"/>
                    <a:pt x="2337" y="1180"/>
                    <a:pt x="2439" y="926"/>
                  </a:cubicBezTo>
                  <a:lnTo>
                    <a:pt x="2439" y="926"/>
                  </a:lnTo>
                  <a:cubicBezTo>
                    <a:pt x="2360" y="959"/>
                    <a:pt x="2277" y="975"/>
                    <a:pt x="2194" y="975"/>
                  </a:cubicBezTo>
                  <a:cubicBezTo>
                    <a:pt x="2089" y="975"/>
                    <a:pt x="1985" y="949"/>
                    <a:pt x="1890" y="898"/>
                  </a:cubicBezTo>
                  <a:lnTo>
                    <a:pt x="240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2864180" y="2216274"/>
              <a:ext cx="139690" cy="92788"/>
            </a:xfrm>
            <a:custGeom>
              <a:avLst/>
              <a:gdLst/>
              <a:ahLst/>
              <a:cxnLst/>
              <a:rect l="l" t="t" r="r" b="b"/>
              <a:pathLst>
                <a:path w="5367" h="3565" extrusionOk="0">
                  <a:moveTo>
                    <a:pt x="617" y="0"/>
                  </a:moveTo>
                  <a:lnTo>
                    <a:pt x="1" y="1130"/>
                  </a:lnTo>
                  <a:lnTo>
                    <a:pt x="4325" y="3487"/>
                  </a:lnTo>
                  <a:cubicBezTo>
                    <a:pt x="4422" y="3540"/>
                    <a:pt x="4526" y="3565"/>
                    <a:pt x="4629" y="3565"/>
                  </a:cubicBezTo>
                  <a:cubicBezTo>
                    <a:pt x="4857" y="3565"/>
                    <a:pt x="5079" y="3443"/>
                    <a:pt x="5198" y="3230"/>
                  </a:cubicBezTo>
                  <a:cubicBezTo>
                    <a:pt x="5367" y="2917"/>
                    <a:pt x="5251" y="2527"/>
                    <a:pt x="4941" y="2358"/>
                  </a:cubicBezTo>
                  <a:lnTo>
                    <a:pt x="617" y="0"/>
                  </a:lnTo>
                  <a:close/>
                </a:path>
              </a:pathLst>
            </a:custGeom>
            <a:solidFill>
              <a:srgbClr val="FB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2945698" y="2278350"/>
              <a:ext cx="54788" cy="30712"/>
            </a:xfrm>
            <a:custGeom>
              <a:avLst/>
              <a:gdLst/>
              <a:ahLst/>
              <a:cxnLst/>
              <a:rect l="l" t="t" r="r" b="b"/>
              <a:pathLst>
                <a:path w="2105" h="1180" extrusionOk="0">
                  <a:moveTo>
                    <a:pt x="264" y="1"/>
                  </a:moveTo>
                  <a:lnTo>
                    <a:pt x="0" y="455"/>
                  </a:lnTo>
                  <a:lnTo>
                    <a:pt x="1193" y="1102"/>
                  </a:lnTo>
                  <a:cubicBezTo>
                    <a:pt x="1290" y="1155"/>
                    <a:pt x="1394" y="1180"/>
                    <a:pt x="1497" y="1180"/>
                  </a:cubicBezTo>
                  <a:cubicBezTo>
                    <a:pt x="1725" y="1180"/>
                    <a:pt x="1946" y="1058"/>
                    <a:pt x="2062" y="845"/>
                  </a:cubicBezTo>
                  <a:cubicBezTo>
                    <a:pt x="2080" y="814"/>
                    <a:pt x="2094" y="786"/>
                    <a:pt x="2104" y="754"/>
                  </a:cubicBezTo>
                  <a:lnTo>
                    <a:pt x="2104" y="754"/>
                  </a:lnTo>
                  <a:cubicBezTo>
                    <a:pt x="2033" y="780"/>
                    <a:pt x="1959" y="793"/>
                    <a:pt x="1885" y="793"/>
                  </a:cubicBezTo>
                  <a:cubicBezTo>
                    <a:pt x="1780" y="793"/>
                    <a:pt x="1675" y="767"/>
                    <a:pt x="1580" y="715"/>
                  </a:cubicBezTo>
                  <a:lnTo>
                    <a:pt x="264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2779851" y="2100712"/>
              <a:ext cx="177690" cy="161006"/>
            </a:xfrm>
            <a:custGeom>
              <a:avLst/>
              <a:gdLst/>
              <a:ahLst/>
              <a:cxnLst/>
              <a:rect l="l" t="t" r="r" b="b"/>
              <a:pathLst>
                <a:path w="6827" h="6186" extrusionOk="0">
                  <a:moveTo>
                    <a:pt x="2140" y="0"/>
                  </a:moveTo>
                  <a:lnTo>
                    <a:pt x="0" y="3856"/>
                  </a:lnTo>
                  <a:lnTo>
                    <a:pt x="4367" y="6186"/>
                  </a:lnTo>
                  <a:lnTo>
                    <a:pt x="6826" y="1675"/>
                  </a:lnTo>
                  <a:lnTo>
                    <a:pt x="4613" y="742"/>
                  </a:lnTo>
                  <a:lnTo>
                    <a:pt x="3614" y="859"/>
                  </a:lnTo>
                  <a:lnTo>
                    <a:pt x="2140" y="0"/>
                  </a:lnTo>
                  <a:close/>
                </a:path>
              </a:pathLst>
            </a:custGeom>
            <a:solidFill>
              <a:srgbClr val="FB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2774619" y="2074685"/>
              <a:ext cx="98124" cy="142527"/>
            </a:xfrm>
            <a:custGeom>
              <a:avLst/>
              <a:gdLst/>
              <a:ahLst/>
              <a:cxnLst/>
              <a:rect l="l" t="t" r="r" b="b"/>
              <a:pathLst>
                <a:path w="3770" h="5476" extrusionOk="0">
                  <a:moveTo>
                    <a:pt x="2840" y="1"/>
                  </a:moveTo>
                  <a:lnTo>
                    <a:pt x="1" y="4937"/>
                  </a:lnTo>
                  <a:lnTo>
                    <a:pt x="933" y="5476"/>
                  </a:lnTo>
                  <a:lnTo>
                    <a:pt x="3769" y="536"/>
                  </a:lnTo>
                  <a:lnTo>
                    <a:pt x="2840" y="1"/>
                  </a:ln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2768685" y="2038064"/>
              <a:ext cx="84095" cy="176492"/>
            </a:xfrm>
            <a:custGeom>
              <a:avLst/>
              <a:gdLst/>
              <a:ahLst/>
              <a:cxnLst/>
              <a:rect l="l" t="t" r="r" b="b"/>
              <a:pathLst>
                <a:path w="3231" h="6781" extrusionOk="0">
                  <a:moveTo>
                    <a:pt x="0" y="0"/>
                  </a:moveTo>
                  <a:lnTo>
                    <a:pt x="0" y="6555"/>
                  </a:lnTo>
                  <a:lnTo>
                    <a:pt x="391" y="6781"/>
                  </a:lnTo>
                  <a:lnTo>
                    <a:pt x="3230" y="1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6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2772147" y="2179836"/>
              <a:ext cx="42060" cy="44793"/>
            </a:xfrm>
            <a:custGeom>
              <a:avLst/>
              <a:gdLst/>
              <a:ahLst/>
              <a:cxnLst/>
              <a:rect l="l" t="t" r="r" b="b"/>
              <a:pathLst>
                <a:path w="1616" h="1721" extrusionOk="0">
                  <a:moveTo>
                    <a:pt x="684" y="0"/>
                  </a:moveTo>
                  <a:lnTo>
                    <a:pt x="1" y="1186"/>
                  </a:lnTo>
                  <a:lnTo>
                    <a:pt x="926" y="1721"/>
                  </a:lnTo>
                  <a:lnTo>
                    <a:pt x="1616" y="528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D3D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2768685" y="2167733"/>
              <a:ext cx="28032" cy="46823"/>
            </a:xfrm>
            <a:custGeom>
              <a:avLst/>
              <a:gdLst/>
              <a:ahLst/>
              <a:cxnLst/>
              <a:rect l="l" t="t" r="r" b="b"/>
              <a:pathLst>
                <a:path w="1077" h="1799" extrusionOk="0">
                  <a:moveTo>
                    <a:pt x="0" y="1"/>
                  </a:moveTo>
                  <a:lnTo>
                    <a:pt x="0" y="1573"/>
                  </a:lnTo>
                  <a:lnTo>
                    <a:pt x="391" y="1799"/>
                  </a:lnTo>
                  <a:lnTo>
                    <a:pt x="1077" y="6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2816575" y="2192928"/>
              <a:ext cx="74933" cy="60150"/>
            </a:xfrm>
            <a:custGeom>
              <a:avLst/>
              <a:gdLst/>
              <a:ahLst/>
              <a:cxnLst/>
              <a:rect l="l" t="t" r="r" b="b"/>
              <a:pathLst>
                <a:path w="2879" h="2311" extrusionOk="0">
                  <a:moveTo>
                    <a:pt x="2150" y="1"/>
                  </a:moveTo>
                  <a:cubicBezTo>
                    <a:pt x="2020" y="1"/>
                    <a:pt x="1888" y="41"/>
                    <a:pt x="1774" y="123"/>
                  </a:cubicBezTo>
                  <a:lnTo>
                    <a:pt x="352" y="1151"/>
                  </a:lnTo>
                  <a:cubicBezTo>
                    <a:pt x="64" y="1358"/>
                    <a:pt x="0" y="1759"/>
                    <a:pt x="208" y="2048"/>
                  </a:cubicBezTo>
                  <a:cubicBezTo>
                    <a:pt x="333" y="2220"/>
                    <a:pt x="528" y="2311"/>
                    <a:pt x="727" y="2311"/>
                  </a:cubicBezTo>
                  <a:cubicBezTo>
                    <a:pt x="858" y="2311"/>
                    <a:pt x="991" y="2271"/>
                    <a:pt x="1105" y="2189"/>
                  </a:cubicBezTo>
                  <a:lnTo>
                    <a:pt x="2527" y="1161"/>
                  </a:lnTo>
                  <a:cubicBezTo>
                    <a:pt x="2819" y="950"/>
                    <a:pt x="2878" y="538"/>
                    <a:pt x="2657" y="250"/>
                  </a:cubicBezTo>
                  <a:cubicBezTo>
                    <a:pt x="2531" y="87"/>
                    <a:pt x="2342" y="1"/>
                    <a:pt x="2150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2819959" y="2194099"/>
              <a:ext cx="71550" cy="59004"/>
            </a:xfrm>
            <a:custGeom>
              <a:avLst/>
              <a:gdLst/>
              <a:ahLst/>
              <a:cxnLst/>
              <a:rect l="l" t="t" r="r" b="b"/>
              <a:pathLst>
                <a:path w="2749" h="2267" extrusionOk="0">
                  <a:moveTo>
                    <a:pt x="2256" y="1"/>
                  </a:moveTo>
                  <a:cubicBezTo>
                    <a:pt x="2365" y="275"/>
                    <a:pt x="2277" y="588"/>
                    <a:pt x="2038" y="761"/>
                  </a:cubicBezTo>
                  <a:lnTo>
                    <a:pt x="616" y="1788"/>
                  </a:lnTo>
                  <a:cubicBezTo>
                    <a:pt x="507" y="1867"/>
                    <a:pt x="376" y="1908"/>
                    <a:pt x="242" y="1908"/>
                  </a:cubicBezTo>
                  <a:cubicBezTo>
                    <a:pt x="161" y="1908"/>
                    <a:pt x="79" y="1893"/>
                    <a:pt x="1" y="1862"/>
                  </a:cubicBezTo>
                  <a:lnTo>
                    <a:pt x="1" y="1862"/>
                  </a:lnTo>
                  <a:cubicBezTo>
                    <a:pt x="105" y="2118"/>
                    <a:pt x="350" y="2266"/>
                    <a:pt x="601" y="2266"/>
                  </a:cubicBezTo>
                  <a:cubicBezTo>
                    <a:pt x="730" y="2266"/>
                    <a:pt x="861" y="2227"/>
                    <a:pt x="975" y="2144"/>
                  </a:cubicBezTo>
                  <a:lnTo>
                    <a:pt x="2397" y="1116"/>
                  </a:lnTo>
                  <a:cubicBezTo>
                    <a:pt x="2689" y="905"/>
                    <a:pt x="2748" y="493"/>
                    <a:pt x="2527" y="205"/>
                  </a:cubicBezTo>
                  <a:cubicBezTo>
                    <a:pt x="2456" y="113"/>
                    <a:pt x="2365" y="43"/>
                    <a:pt x="2256" y="1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2845232" y="2219476"/>
              <a:ext cx="66604" cy="54163"/>
            </a:xfrm>
            <a:custGeom>
              <a:avLst/>
              <a:gdLst/>
              <a:ahLst/>
              <a:cxnLst/>
              <a:rect l="l" t="t" r="r" b="b"/>
              <a:pathLst>
                <a:path w="2559" h="2081" extrusionOk="0">
                  <a:moveTo>
                    <a:pt x="1829" y="0"/>
                  </a:moveTo>
                  <a:cubicBezTo>
                    <a:pt x="1699" y="0"/>
                    <a:pt x="1567" y="39"/>
                    <a:pt x="1454" y="120"/>
                  </a:cubicBezTo>
                  <a:lnTo>
                    <a:pt x="363" y="912"/>
                  </a:lnTo>
                  <a:cubicBezTo>
                    <a:pt x="68" y="1123"/>
                    <a:pt x="1" y="1531"/>
                    <a:pt x="215" y="1827"/>
                  </a:cubicBezTo>
                  <a:cubicBezTo>
                    <a:pt x="341" y="1993"/>
                    <a:pt x="532" y="2081"/>
                    <a:pt x="727" y="2081"/>
                  </a:cubicBezTo>
                  <a:cubicBezTo>
                    <a:pt x="858" y="2081"/>
                    <a:pt x="991" y="2040"/>
                    <a:pt x="1105" y="1957"/>
                  </a:cubicBezTo>
                  <a:lnTo>
                    <a:pt x="2207" y="1165"/>
                  </a:lnTo>
                  <a:cubicBezTo>
                    <a:pt x="2499" y="951"/>
                    <a:pt x="2559" y="539"/>
                    <a:pt x="2340" y="250"/>
                  </a:cubicBezTo>
                  <a:cubicBezTo>
                    <a:pt x="2214" y="86"/>
                    <a:pt x="2023" y="0"/>
                    <a:pt x="1829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2848719" y="2220673"/>
              <a:ext cx="63221" cy="52940"/>
            </a:xfrm>
            <a:custGeom>
              <a:avLst/>
              <a:gdLst/>
              <a:ahLst/>
              <a:cxnLst/>
              <a:rect l="l" t="t" r="r" b="b"/>
              <a:pathLst>
                <a:path w="2429" h="2034" extrusionOk="0">
                  <a:moveTo>
                    <a:pt x="1936" y="0"/>
                  </a:moveTo>
                  <a:cubicBezTo>
                    <a:pt x="2048" y="275"/>
                    <a:pt x="1957" y="588"/>
                    <a:pt x="1717" y="760"/>
                  </a:cubicBezTo>
                  <a:lnTo>
                    <a:pt x="616" y="1559"/>
                  </a:lnTo>
                  <a:cubicBezTo>
                    <a:pt x="504" y="1638"/>
                    <a:pt x="372" y="1678"/>
                    <a:pt x="239" y="1678"/>
                  </a:cubicBezTo>
                  <a:cubicBezTo>
                    <a:pt x="159" y="1678"/>
                    <a:pt x="77" y="1663"/>
                    <a:pt x="0" y="1633"/>
                  </a:cubicBezTo>
                  <a:lnTo>
                    <a:pt x="0" y="1633"/>
                  </a:lnTo>
                  <a:cubicBezTo>
                    <a:pt x="21" y="1686"/>
                    <a:pt x="50" y="1735"/>
                    <a:pt x="81" y="1781"/>
                  </a:cubicBezTo>
                  <a:cubicBezTo>
                    <a:pt x="207" y="1946"/>
                    <a:pt x="399" y="2033"/>
                    <a:pt x="593" y="2033"/>
                  </a:cubicBezTo>
                  <a:cubicBezTo>
                    <a:pt x="725" y="2033"/>
                    <a:pt x="858" y="1993"/>
                    <a:pt x="971" y="1911"/>
                  </a:cubicBezTo>
                  <a:lnTo>
                    <a:pt x="2073" y="1119"/>
                  </a:lnTo>
                  <a:cubicBezTo>
                    <a:pt x="2368" y="905"/>
                    <a:pt x="2428" y="493"/>
                    <a:pt x="2206" y="204"/>
                  </a:cubicBezTo>
                  <a:cubicBezTo>
                    <a:pt x="2136" y="113"/>
                    <a:pt x="2045" y="42"/>
                    <a:pt x="1936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2873810" y="2245972"/>
              <a:ext cx="58458" cy="48229"/>
            </a:xfrm>
            <a:custGeom>
              <a:avLst/>
              <a:gdLst/>
              <a:ahLst/>
              <a:cxnLst/>
              <a:rect l="l" t="t" r="r" b="b"/>
              <a:pathLst>
                <a:path w="2246" h="1853" extrusionOk="0">
                  <a:moveTo>
                    <a:pt x="1514" y="0"/>
                  </a:moveTo>
                  <a:cubicBezTo>
                    <a:pt x="1383" y="0"/>
                    <a:pt x="1251" y="40"/>
                    <a:pt x="1137" y="123"/>
                  </a:cubicBezTo>
                  <a:lnTo>
                    <a:pt x="352" y="692"/>
                  </a:lnTo>
                  <a:cubicBezTo>
                    <a:pt x="67" y="900"/>
                    <a:pt x="0" y="1301"/>
                    <a:pt x="208" y="1590"/>
                  </a:cubicBezTo>
                  <a:cubicBezTo>
                    <a:pt x="333" y="1761"/>
                    <a:pt x="530" y="1853"/>
                    <a:pt x="729" y="1853"/>
                  </a:cubicBezTo>
                  <a:cubicBezTo>
                    <a:pt x="860" y="1853"/>
                    <a:pt x="992" y="1813"/>
                    <a:pt x="1105" y="1730"/>
                  </a:cubicBezTo>
                  <a:lnTo>
                    <a:pt x="1893" y="1164"/>
                  </a:lnTo>
                  <a:cubicBezTo>
                    <a:pt x="2185" y="949"/>
                    <a:pt x="2245" y="538"/>
                    <a:pt x="2024" y="253"/>
                  </a:cubicBezTo>
                  <a:cubicBezTo>
                    <a:pt x="1898" y="87"/>
                    <a:pt x="1707" y="0"/>
                    <a:pt x="1514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2877011" y="2246961"/>
              <a:ext cx="55256" cy="47240"/>
            </a:xfrm>
            <a:custGeom>
              <a:avLst/>
              <a:gdLst/>
              <a:ahLst/>
              <a:cxnLst/>
              <a:rect l="l" t="t" r="r" b="b"/>
              <a:pathLst>
                <a:path w="2123" h="1815" extrusionOk="0">
                  <a:moveTo>
                    <a:pt x="1605" y="0"/>
                  </a:moveTo>
                  <a:cubicBezTo>
                    <a:pt x="1700" y="267"/>
                    <a:pt x="1609" y="567"/>
                    <a:pt x="1376" y="732"/>
                  </a:cubicBezTo>
                  <a:lnTo>
                    <a:pt x="592" y="1302"/>
                  </a:lnTo>
                  <a:cubicBezTo>
                    <a:pt x="480" y="1382"/>
                    <a:pt x="349" y="1423"/>
                    <a:pt x="216" y="1423"/>
                  </a:cubicBezTo>
                  <a:cubicBezTo>
                    <a:pt x="144" y="1423"/>
                    <a:pt x="71" y="1411"/>
                    <a:pt x="1" y="1386"/>
                  </a:cubicBezTo>
                  <a:lnTo>
                    <a:pt x="1" y="1386"/>
                  </a:lnTo>
                  <a:cubicBezTo>
                    <a:pt x="22" y="1446"/>
                    <a:pt x="50" y="1499"/>
                    <a:pt x="85" y="1552"/>
                  </a:cubicBezTo>
                  <a:cubicBezTo>
                    <a:pt x="210" y="1723"/>
                    <a:pt x="405" y="1815"/>
                    <a:pt x="604" y="1815"/>
                  </a:cubicBezTo>
                  <a:cubicBezTo>
                    <a:pt x="735" y="1815"/>
                    <a:pt x="868" y="1775"/>
                    <a:pt x="982" y="1692"/>
                  </a:cubicBezTo>
                  <a:lnTo>
                    <a:pt x="1767" y="1126"/>
                  </a:lnTo>
                  <a:cubicBezTo>
                    <a:pt x="2062" y="915"/>
                    <a:pt x="2122" y="500"/>
                    <a:pt x="1901" y="215"/>
                  </a:cubicBezTo>
                  <a:cubicBezTo>
                    <a:pt x="1827" y="116"/>
                    <a:pt x="1725" y="39"/>
                    <a:pt x="1605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7"/>
            <p:cNvSpPr/>
            <p:nvPr/>
          </p:nvSpPr>
          <p:spPr>
            <a:xfrm>
              <a:off x="2902570" y="2272520"/>
              <a:ext cx="50103" cy="42295"/>
            </a:xfrm>
            <a:custGeom>
              <a:avLst/>
              <a:gdLst/>
              <a:ahLst/>
              <a:cxnLst/>
              <a:rect l="l" t="t" r="r" b="b"/>
              <a:pathLst>
                <a:path w="1925" h="1625" extrusionOk="0">
                  <a:moveTo>
                    <a:pt x="1194" y="0"/>
                  </a:moveTo>
                  <a:cubicBezTo>
                    <a:pt x="1063" y="0"/>
                    <a:pt x="931" y="40"/>
                    <a:pt x="817" y="123"/>
                  </a:cubicBezTo>
                  <a:lnTo>
                    <a:pt x="352" y="461"/>
                  </a:lnTo>
                  <a:cubicBezTo>
                    <a:pt x="64" y="668"/>
                    <a:pt x="0" y="1069"/>
                    <a:pt x="208" y="1358"/>
                  </a:cubicBezTo>
                  <a:cubicBezTo>
                    <a:pt x="333" y="1532"/>
                    <a:pt x="529" y="1624"/>
                    <a:pt x="728" y="1624"/>
                  </a:cubicBezTo>
                  <a:cubicBezTo>
                    <a:pt x="859" y="1624"/>
                    <a:pt x="991" y="1584"/>
                    <a:pt x="1105" y="1502"/>
                  </a:cubicBezTo>
                  <a:lnTo>
                    <a:pt x="1573" y="1164"/>
                  </a:lnTo>
                  <a:cubicBezTo>
                    <a:pt x="1865" y="950"/>
                    <a:pt x="1925" y="538"/>
                    <a:pt x="1703" y="250"/>
                  </a:cubicBezTo>
                  <a:cubicBezTo>
                    <a:pt x="1578" y="86"/>
                    <a:pt x="1387" y="0"/>
                    <a:pt x="1194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2905850" y="2273691"/>
              <a:ext cx="46823" cy="41097"/>
            </a:xfrm>
            <a:custGeom>
              <a:avLst/>
              <a:gdLst/>
              <a:ahLst/>
              <a:cxnLst/>
              <a:rect l="l" t="t" r="r" b="b"/>
              <a:pathLst>
                <a:path w="1799" h="1579" extrusionOk="0">
                  <a:moveTo>
                    <a:pt x="1299" y="0"/>
                  </a:moveTo>
                  <a:lnTo>
                    <a:pt x="1299" y="0"/>
                  </a:lnTo>
                  <a:cubicBezTo>
                    <a:pt x="1405" y="271"/>
                    <a:pt x="1313" y="581"/>
                    <a:pt x="1078" y="750"/>
                  </a:cubicBezTo>
                  <a:lnTo>
                    <a:pt x="610" y="1091"/>
                  </a:lnTo>
                  <a:cubicBezTo>
                    <a:pt x="499" y="1171"/>
                    <a:pt x="366" y="1212"/>
                    <a:pt x="233" y="1212"/>
                  </a:cubicBezTo>
                  <a:cubicBezTo>
                    <a:pt x="154" y="1212"/>
                    <a:pt x="75" y="1197"/>
                    <a:pt x="1" y="1169"/>
                  </a:cubicBezTo>
                  <a:lnTo>
                    <a:pt x="1" y="1169"/>
                  </a:lnTo>
                  <a:cubicBezTo>
                    <a:pt x="101" y="1428"/>
                    <a:pt x="348" y="1579"/>
                    <a:pt x="601" y="1579"/>
                  </a:cubicBezTo>
                  <a:cubicBezTo>
                    <a:pt x="730" y="1579"/>
                    <a:pt x="861" y="1540"/>
                    <a:pt x="976" y="1457"/>
                  </a:cubicBezTo>
                  <a:lnTo>
                    <a:pt x="1443" y="1119"/>
                  </a:lnTo>
                  <a:cubicBezTo>
                    <a:pt x="1739" y="905"/>
                    <a:pt x="1799" y="493"/>
                    <a:pt x="1577" y="208"/>
                  </a:cubicBezTo>
                  <a:cubicBezTo>
                    <a:pt x="1507" y="113"/>
                    <a:pt x="1408" y="43"/>
                    <a:pt x="1299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7"/>
            <p:cNvSpPr/>
            <p:nvPr/>
          </p:nvSpPr>
          <p:spPr>
            <a:xfrm>
              <a:off x="2907958" y="2106282"/>
              <a:ext cx="72461" cy="111476"/>
            </a:xfrm>
            <a:custGeom>
              <a:avLst/>
              <a:gdLst/>
              <a:ahLst/>
              <a:cxnLst/>
              <a:rect l="l" t="t" r="r" b="b"/>
              <a:pathLst>
                <a:path w="2784" h="4283" extrusionOk="0">
                  <a:moveTo>
                    <a:pt x="430" y="1"/>
                  </a:moveTo>
                  <a:lnTo>
                    <a:pt x="1" y="1714"/>
                  </a:lnTo>
                  <a:lnTo>
                    <a:pt x="1" y="3428"/>
                  </a:lnTo>
                  <a:cubicBezTo>
                    <a:pt x="1" y="3899"/>
                    <a:pt x="384" y="4283"/>
                    <a:pt x="859" y="4283"/>
                  </a:cubicBezTo>
                  <a:cubicBezTo>
                    <a:pt x="1331" y="4283"/>
                    <a:pt x="1714" y="3899"/>
                    <a:pt x="1714" y="3428"/>
                  </a:cubicBezTo>
                  <a:lnTo>
                    <a:pt x="1714" y="1714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7"/>
            <p:cNvSpPr/>
            <p:nvPr/>
          </p:nvSpPr>
          <p:spPr>
            <a:xfrm>
              <a:off x="2907958" y="2106282"/>
              <a:ext cx="30712" cy="111476"/>
            </a:xfrm>
            <a:custGeom>
              <a:avLst/>
              <a:gdLst/>
              <a:ahLst/>
              <a:cxnLst/>
              <a:rect l="l" t="t" r="r" b="b"/>
              <a:pathLst>
                <a:path w="1180" h="4283" extrusionOk="0">
                  <a:moveTo>
                    <a:pt x="430" y="1"/>
                  </a:moveTo>
                  <a:lnTo>
                    <a:pt x="1" y="1714"/>
                  </a:lnTo>
                  <a:lnTo>
                    <a:pt x="1" y="3428"/>
                  </a:lnTo>
                  <a:cubicBezTo>
                    <a:pt x="1" y="3899"/>
                    <a:pt x="384" y="4283"/>
                    <a:pt x="859" y="4283"/>
                  </a:cubicBezTo>
                  <a:cubicBezTo>
                    <a:pt x="968" y="4283"/>
                    <a:pt x="1077" y="4262"/>
                    <a:pt x="1180" y="4219"/>
                  </a:cubicBezTo>
                  <a:cubicBezTo>
                    <a:pt x="856" y="4089"/>
                    <a:pt x="645" y="3776"/>
                    <a:pt x="645" y="3428"/>
                  </a:cubicBezTo>
                  <a:lnTo>
                    <a:pt x="645" y="1714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B9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2761007" y="2032807"/>
              <a:ext cx="360429" cy="287239"/>
            </a:xfrm>
            <a:custGeom>
              <a:avLst/>
              <a:gdLst/>
              <a:ahLst/>
              <a:cxnLst/>
              <a:rect l="l" t="t" r="r" b="b"/>
              <a:pathLst>
                <a:path w="13848" h="11036" extrusionOk="0">
                  <a:moveTo>
                    <a:pt x="8402" y="3024"/>
                  </a:moveTo>
                  <a:lnTo>
                    <a:pt x="9500" y="3387"/>
                  </a:lnTo>
                  <a:cubicBezTo>
                    <a:pt x="9521" y="3394"/>
                    <a:pt x="9543" y="3397"/>
                    <a:pt x="9564" y="3397"/>
                  </a:cubicBezTo>
                  <a:cubicBezTo>
                    <a:pt x="9608" y="3397"/>
                    <a:pt x="9651" y="3383"/>
                    <a:pt x="9686" y="3355"/>
                  </a:cubicBezTo>
                  <a:lnTo>
                    <a:pt x="10027" y="3091"/>
                  </a:lnTo>
                  <a:lnTo>
                    <a:pt x="12430" y="6247"/>
                  </a:lnTo>
                  <a:lnTo>
                    <a:pt x="12054" y="6511"/>
                  </a:lnTo>
                  <a:cubicBezTo>
                    <a:pt x="12026" y="6493"/>
                    <a:pt x="12001" y="6479"/>
                    <a:pt x="11973" y="6462"/>
                  </a:cubicBezTo>
                  <a:lnTo>
                    <a:pt x="7814" y="4196"/>
                  </a:lnTo>
                  <a:lnTo>
                    <a:pt x="7966" y="3950"/>
                  </a:lnTo>
                  <a:cubicBezTo>
                    <a:pt x="8066" y="3790"/>
                    <a:pt x="7930" y="3639"/>
                    <a:pt x="7791" y="3639"/>
                  </a:cubicBezTo>
                  <a:cubicBezTo>
                    <a:pt x="7731" y="3639"/>
                    <a:pt x="7670" y="3667"/>
                    <a:pt x="7628" y="3735"/>
                  </a:cubicBezTo>
                  <a:lnTo>
                    <a:pt x="7191" y="4432"/>
                  </a:lnTo>
                  <a:cubicBezTo>
                    <a:pt x="7170" y="4463"/>
                    <a:pt x="7160" y="4498"/>
                    <a:pt x="7160" y="4537"/>
                  </a:cubicBezTo>
                  <a:lnTo>
                    <a:pt x="7160" y="6251"/>
                  </a:lnTo>
                  <a:cubicBezTo>
                    <a:pt x="7160" y="6613"/>
                    <a:pt x="6868" y="6905"/>
                    <a:pt x="6505" y="6905"/>
                  </a:cubicBezTo>
                  <a:cubicBezTo>
                    <a:pt x="6143" y="6905"/>
                    <a:pt x="5851" y="6613"/>
                    <a:pt x="5851" y="6251"/>
                  </a:cubicBezTo>
                  <a:lnTo>
                    <a:pt x="5851" y="4562"/>
                  </a:lnTo>
                  <a:lnTo>
                    <a:pt x="6234" y="3024"/>
                  </a:lnTo>
                  <a:close/>
                  <a:moveTo>
                    <a:pt x="3599" y="2342"/>
                  </a:moveTo>
                  <a:lnTo>
                    <a:pt x="3919" y="2528"/>
                  </a:lnTo>
                  <a:lnTo>
                    <a:pt x="1284" y="7095"/>
                  </a:lnTo>
                  <a:lnTo>
                    <a:pt x="960" y="6909"/>
                  </a:lnTo>
                  <a:lnTo>
                    <a:pt x="3599" y="2342"/>
                  </a:lnTo>
                  <a:close/>
                  <a:moveTo>
                    <a:pt x="4283" y="6353"/>
                  </a:moveTo>
                  <a:cubicBezTo>
                    <a:pt x="4420" y="6353"/>
                    <a:pt x="4555" y="6417"/>
                    <a:pt x="4641" y="6536"/>
                  </a:cubicBezTo>
                  <a:cubicBezTo>
                    <a:pt x="4785" y="6733"/>
                    <a:pt x="4743" y="7011"/>
                    <a:pt x="4542" y="7151"/>
                  </a:cubicBezTo>
                  <a:lnTo>
                    <a:pt x="3124" y="8179"/>
                  </a:lnTo>
                  <a:cubicBezTo>
                    <a:pt x="3046" y="8236"/>
                    <a:pt x="2956" y="8263"/>
                    <a:pt x="2866" y="8263"/>
                  </a:cubicBezTo>
                  <a:cubicBezTo>
                    <a:pt x="2728" y="8263"/>
                    <a:pt x="2592" y="8199"/>
                    <a:pt x="2505" y="8080"/>
                  </a:cubicBezTo>
                  <a:lnTo>
                    <a:pt x="2508" y="8080"/>
                  </a:lnTo>
                  <a:cubicBezTo>
                    <a:pt x="2364" y="7883"/>
                    <a:pt x="2410" y="7609"/>
                    <a:pt x="2607" y="7465"/>
                  </a:cubicBezTo>
                  <a:lnTo>
                    <a:pt x="4025" y="6437"/>
                  </a:lnTo>
                  <a:cubicBezTo>
                    <a:pt x="4103" y="6380"/>
                    <a:pt x="4193" y="6353"/>
                    <a:pt x="4283" y="6353"/>
                  </a:cubicBezTo>
                  <a:close/>
                  <a:moveTo>
                    <a:pt x="5069" y="7372"/>
                  </a:moveTo>
                  <a:cubicBezTo>
                    <a:pt x="5203" y="7372"/>
                    <a:pt x="5333" y="7433"/>
                    <a:pt x="5418" y="7545"/>
                  </a:cubicBezTo>
                  <a:cubicBezTo>
                    <a:pt x="5566" y="7743"/>
                    <a:pt x="5524" y="8024"/>
                    <a:pt x="5327" y="8172"/>
                  </a:cubicBezTo>
                  <a:lnTo>
                    <a:pt x="4222" y="8970"/>
                  </a:lnTo>
                  <a:cubicBezTo>
                    <a:pt x="4144" y="9026"/>
                    <a:pt x="4054" y="9052"/>
                    <a:pt x="3965" y="9052"/>
                  </a:cubicBezTo>
                  <a:cubicBezTo>
                    <a:pt x="3831" y="9052"/>
                    <a:pt x="3700" y="8993"/>
                    <a:pt x="3613" y="8879"/>
                  </a:cubicBezTo>
                  <a:lnTo>
                    <a:pt x="3613" y="8875"/>
                  </a:lnTo>
                  <a:cubicBezTo>
                    <a:pt x="3462" y="8678"/>
                    <a:pt x="3522" y="8386"/>
                    <a:pt x="3719" y="8246"/>
                  </a:cubicBezTo>
                  <a:lnTo>
                    <a:pt x="4778" y="7479"/>
                  </a:lnTo>
                  <a:cubicBezTo>
                    <a:pt x="4813" y="7450"/>
                    <a:pt x="4855" y="7426"/>
                    <a:pt x="4894" y="7408"/>
                  </a:cubicBezTo>
                  <a:cubicBezTo>
                    <a:pt x="4951" y="7384"/>
                    <a:pt x="5010" y="7372"/>
                    <a:pt x="5069" y="7372"/>
                  </a:cubicBezTo>
                  <a:close/>
                  <a:moveTo>
                    <a:pt x="5849" y="8392"/>
                  </a:moveTo>
                  <a:cubicBezTo>
                    <a:pt x="5982" y="8392"/>
                    <a:pt x="6113" y="8453"/>
                    <a:pt x="6199" y="8566"/>
                  </a:cubicBezTo>
                  <a:cubicBezTo>
                    <a:pt x="6351" y="8763"/>
                    <a:pt x="6308" y="9044"/>
                    <a:pt x="6108" y="9192"/>
                  </a:cubicBezTo>
                  <a:lnTo>
                    <a:pt x="5323" y="9759"/>
                  </a:lnTo>
                  <a:cubicBezTo>
                    <a:pt x="5249" y="9814"/>
                    <a:pt x="5159" y="9843"/>
                    <a:pt x="5070" y="9843"/>
                  </a:cubicBezTo>
                  <a:cubicBezTo>
                    <a:pt x="5045" y="9843"/>
                    <a:pt x="5020" y="9841"/>
                    <a:pt x="4996" y="9836"/>
                  </a:cubicBezTo>
                  <a:cubicBezTo>
                    <a:pt x="4605" y="9776"/>
                    <a:pt x="4486" y="9277"/>
                    <a:pt x="4806" y="9044"/>
                  </a:cubicBezTo>
                  <a:lnTo>
                    <a:pt x="5562" y="8499"/>
                  </a:lnTo>
                  <a:lnTo>
                    <a:pt x="5591" y="8478"/>
                  </a:lnTo>
                  <a:cubicBezTo>
                    <a:pt x="5669" y="8420"/>
                    <a:pt x="5759" y="8392"/>
                    <a:pt x="5849" y="8392"/>
                  </a:cubicBezTo>
                  <a:close/>
                  <a:moveTo>
                    <a:pt x="3866" y="3422"/>
                  </a:moveTo>
                  <a:lnTo>
                    <a:pt x="4239" y="3636"/>
                  </a:lnTo>
                  <a:cubicBezTo>
                    <a:pt x="4269" y="3657"/>
                    <a:pt x="4306" y="3665"/>
                    <a:pt x="4342" y="3665"/>
                  </a:cubicBezTo>
                  <a:cubicBezTo>
                    <a:pt x="4349" y="3665"/>
                    <a:pt x="4356" y="3665"/>
                    <a:pt x="4363" y="3665"/>
                  </a:cubicBezTo>
                  <a:lnTo>
                    <a:pt x="5306" y="3552"/>
                  </a:lnTo>
                  <a:lnTo>
                    <a:pt x="5650" y="3696"/>
                  </a:lnTo>
                  <a:lnTo>
                    <a:pt x="5453" y="4484"/>
                  </a:lnTo>
                  <a:cubicBezTo>
                    <a:pt x="5450" y="4502"/>
                    <a:pt x="5446" y="4520"/>
                    <a:pt x="5446" y="4534"/>
                  </a:cubicBezTo>
                  <a:lnTo>
                    <a:pt x="5446" y="6247"/>
                  </a:lnTo>
                  <a:cubicBezTo>
                    <a:pt x="5446" y="6831"/>
                    <a:pt x="5921" y="7306"/>
                    <a:pt x="6505" y="7306"/>
                  </a:cubicBezTo>
                  <a:cubicBezTo>
                    <a:pt x="7086" y="7306"/>
                    <a:pt x="7561" y="6831"/>
                    <a:pt x="7561" y="6247"/>
                  </a:cubicBezTo>
                  <a:lnTo>
                    <a:pt x="7561" y="4593"/>
                  </a:lnTo>
                  <a:lnTo>
                    <a:pt x="7596" y="4537"/>
                  </a:lnTo>
                  <a:lnTo>
                    <a:pt x="11780" y="6817"/>
                  </a:lnTo>
                  <a:cubicBezTo>
                    <a:pt x="11991" y="6933"/>
                    <a:pt x="12072" y="7201"/>
                    <a:pt x="11955" y="7415"/>
                  </a:cubicBezTo>
                  <a:cubicBezTo>
                    <a:pt x="11875" y="7561"/>
                    <a:pt x="11723" y="7643"/>
                    <a:pt x="11566" y="7643"/>
                  </a:cubicBezTo>
                  <a:cubicBezTo>
                    <a:pt x="11496" y="7643"/>
                    <a:pt x="11424" y="7626"/>
                    <a:pt x="11357" y="7591"/>
                  </a:cubicBezTo>
                  <a:lnTo>
                    <a:pt x="9035" y="6325"/>
                  </a:lnTo>
                  <a:cubicBezTo>
                    <a:pt x="9002" y="6308"/>
                    <a:pt x="8971" y="6301"/>
                    <a:pt x="8941" y="6301"/>
                  </a:cubicBezTo>
                  <a:cubicBezTo>
                    <a:pt x="8762" y="6301"/>
                    <a:pt x="8652" y="6565"/>
                    <a:pt x="8845" y="6676"/>
                  </a:cubicBezTo>
                  <a:lnTo>
                    <a:pt x="10791" y="7739"/>
                  </a:lnTo>
                  <a:cubicBezTo>
                    <a:pt x="11002" y="7855"/>
                    <a:pt x="11083" y="8123"/>
                    <a:pt x="10967" y="8337"/>
                  </a:cubicBezTo>
                  <a:cubicBezTo>
                    <a:pt x="10885" y="8484"/>
                    <a:pt x="10733" y="8567"/>
                    <a:pt x="10577" y="8567"/>
                  </a:cubicBezTo>
                  <a:cubicBezTo>
                    <a:pt x="10505" y="8567"/>
                    <a:pt x="10433" y="8550"/>
                    <a:pt x="10365" y="8513"/>
                  </a:cubicBezTo>
                  <a:lnTo>
                    <a:pt x="8395" y="7436"/>
                  </a:lnTo>
                  <a:cubicBezTo>
                    <a:pt x="8362" y="7420"/>
                    <a:pt x="8329" y="7413"/>
                    <a:pt x="8299" y="7413"/>
                  </a:cubicBezTo>
                  <a:cubicBezTo>
                    <a:pt x="8118" y="7413"/>
                    <a:pt x="8008" y="7677"/>
                    <a:pt x="8201" y="7788"/>
                  </a:cubicBezTo>
                  <a:lnTo>
                    <a:pt x="9799" y="8661"/>
                  </a:lnTo>
                  <a:cubicBezTo>
                    <a:pt x="10013" y="8777"/>
                    <a:pt x="10091" y="9044"/>
                    <a:pt x="9975" y="9259"/>
                  </a:cubicBezTo>
                  <a:cubicBezTo>
                    <a:pt x="9895" y="9406"/>
                    <a:pt x="9743" y="9489"/>
                    <a:pt x="9587" y="9489"/>
                  </a:cubicBezTo>
                  <a:cubicBezTo>
                    <a:pt x="9515" y="9489"/>
                    <a:pt x="9443" y="9471"/>
                    <a:pt x="9376" y="9435"/>
                  </a:cubicBezTo>
                  <a:lnTo>
                    <a:pt x="7705" y="8524"/>
                  </a:lnTo>
                  <a:cubicBezTo>
                    <a:pt x="7672" y="8507"/>
                    <a:pt x="7640" y="8500"/>
                    <a:pt x="7610" y="8500"/>
                  </a:cubicBezTo>
                  <a:cubicBezTo>
                    <a:pt x="7428" y="8500"/>
                    <a:pt x="7319" y="8764"/>
                    <a:pt x="7512" y="8875"/>
                  </a:cubicBezTo>
                  <a:lnTo>
                    <a:pt x="8810" y="9583"/>
                  </a:lnTo>
                  <a:cubicBezTo>
                    <a:pt x="9021" y="9699"/>
                    <a:pt x="9102" y="9970"/>
                    <a:pt x="8986" y="10181"/>
                  </a:cubicBezTo>
                  <a:cubicBezTo>
                    <a:pt x="8903" y="10329"/>
                    <a:pt x="8750" y="10413"/>
                    <a:pt x="8593" y="10413"/>
                  </a:cubicBezTo>
                  <a:cubicBezTo>
                    <a:pt x="8522" y="10413"/>
                    <a:pt x="8451" y="10396"/>
                    <a:pt x="8384" y="10360"/>
                  </a:cubicBezTo>
                  <a:lnTo>
                    <a:pt x="7476" y="9864"/>
                  </a:lnTo>
                  <a:cubicBezTo>
                    <a:pt x="7480" y="9410"/>
                    <a:pt x="7128" y="9030"/>
                    <a:pt x="6674" y="9006"/>
                  </a:cubicBezTo>
                  <a:cubicBezTo>
                    <a:pt x="6678" y="8988"/>
                    <a:pt x="6681" y="8970"/>
                    <a:pt x="6685" y="8953"/>
                  </a:cubicBezTo>
                  <a:cubicBezTo>
                    <a:pt x="6755" y="8460"/>
                    <a:pt x="6389" y="8013"/>
                    <a:pt x="5893" y="7989"/>
                  </a:cubicBezTo>
                  <a:cubicBezTo>
                    <a:pt x="5897" y="7968"/>
                    <a:pt x="5900" y="7954"/>
                    <a:pt x="5900" y="7933"/>
                  </a:cubicBezTo>
                  <a:cubicBezTo>
                    <a:pt x="5974" y="7440"/>
                    <a:pt x="5605" y="6993"/>
                    <a:pt x="5108" y="6968"/>
                  </a:cubicBezTo>
                  <a:cubicBezTo>
                    <a:pt x="5112" y="6951"/>
                    <a:pt x="5116" y="6933"/>
                    <a:pt x="5119" y="6912"/>
                  </a:cubicBezTo>
                  <a:cubicBezTo>
                    <a:pt x="5154" y="6687"/>
                    <a:pt x="5094" y="6458"/>
                    <a:pt x="4954" y="6279"/>
                  </a:cubicBezTo>
                  <a:cubicBezTo>
                    <a:pt x="4788" y="6063"/>
                    <a:pt x="4537" y="5948"/>
                    <a:pt x="4283" y="5948"/>
                  </a:cubicBezTo>
                  <a:cubicBezTo>
                    <a:pt x="4111" y="5948"/>
                    <a:pt x="3938" y="6001"/>
                    <a:pt x="3789" y="6110"/>
                  </a:cubicBezTo>
                  <a:lnTo>
                    <a:pt x="2389" y="7120"/>
                  </a:lnTo>
                  <a:lnTo>
                    <a:pt x="1886" y="6852"/>
                  </a:lnTo>
                  <a:lnTo>
                    <a:pt x="3866" y="3422"/>
                  </a:lnTo>
                  <a:close/>
                  <a:moveTo>
                    <a:pt x="6637" y="9410"/>
                  </a:moveTo>
                  <a:cubicBezTo>
                    <a:pt x="6769" y="9410"/>
                    <a:pt x="6899" y="9470"/>
                    <a:pt x="6987" y="9583"/>
                  </a:cubicBezTo>
                  <a:cubicBezTo>
                    <a:pt x="7058" y="9678"/>
                    <a:pt x="7089" y="9797"/>
                    <a:pt x="7068" y="9917"/>
                  </a:cubicBezTo>
                  <a:cubicBezTo>
                    <a:pt x="7054" y="10033"/>
                    <a:pt x="6991" y="10139"/>
                    <a:pt x="6892" y="10209"/>
                  </a:cubicBezTo>
                  <a:lnTo>
                    <a:pt x="6424" y="10550"/>
                  </a:lnTo>
                  <a:cubicBezTo>
                    <a:pt x="6347" y="10606"/>
                    <a:pt x="6257" y="10633"/>
                    <a:pt x="6167" y="10633"/>
                  </a:cubicBezTo>
                  <a:cubicBezTo>
                    <a:pt x="6031" y="10633"/>
                    <a:pt x="5896" y="10570"/>
                    <a:pt x="5809" y="10448"/>
                  </a:cubicBezTo>
                  <a:cubicBezTo>
                    <a:pt x="5664" y="10251"/>
                    <a:pt x="5710" y="9977"/>
                    <a:pt x="5907" y="9832"/>
                  </a:cubicBezTo>
                  <a:lnTo>
                    <a:pt x="6347" y="9516"/>
                  </a:lnTo>
                  <a:lnTo>
                    <a:pt x="6379" y="9495"/>
                  </a:lnTo>
                  <a:cubicBezTo>
                    <a:pt x="6457" y="9438"/>
                    <a:pt x="6548" y="9410"/>
                    <a:pt x="6637" y="9410"/>
                  </a:cubicBezTo>
                  <a:close/>
                  <a:moveTo>
                    <a:pt x="290" y="0"/>
                  </a:moveTo>
                  <a:cubicBezTo>
                    <a:pt x="113" y="0"/>
                    <a:pt x="0" y="266"/>
                    <a:pt x="193" y="378"/>
                  </a:cubicBezTo>
                  <a:lnTo>
                    <a:pt x="3251" y="2141"/>
                  </a:lnTo>
                  <a:lnTo>
                    <a:pt x="612" y="6708"/>
                  </a:lnTo>
                  <a:lnTo>
                    <a:pt x="394" y="6581"/>
                  </a:lnTo>
                  <a:cubicBezTo>
                    <a:pt x="358" y="6561"/>
                    <a:pt x="323" y="6551"/>
                    <a:pt x="290" y="6551"/>
                  </a:cubicBezTo>
                  <a:cubicBezTo>
                    <a:pt x="113" y="6551"/>
                    <a:pt x="0" y="6817"/>
                    <a:pt x="193" y="6930"/>
                  </a:cubicBezTo>
                  <a:lnTo>
                    <a:pt x="1256" y="7545"/>
                  </a:lnTo>
                  <a:cubicBezTo>
                    <a:pt x="1287" y="7563"/>
                    <a:pt x="1321" y="7571"/>
                    <a:pt x="1354" y="7571"/>
                  </a:cubicBezTo>
                  <a:cubicBezTo>
                    <a:pt x="1424" y="7571"/>
                    <a:pt x="1492" y="7536"/>
                    <a:pt x="1530" y="7472"/>
                  </a:cubicBezTo>
                  <a:lnTo>
                    <a:pt x="1681" y="7208"/>
                  </a:lnTo>
                  <a:lnTo>
                    <a:pt x="2114" y="7436"/>
                  </a:lnTo>
                  <a:cubicBezTo>
                    <a:pt x="1816" y="8021"/>
                    <a:pt x="2265" y="8668"/>
                    <a:pt x="2861" y="8668"/>
                  </a:cubicBezTo>
                  <a:cubicBezTo>
                    <a:pt x="2946" y="8668"/>
                    <a:pt x="3034" y="8654"/>
                    <a:pt x="3124" y="8626"/>
                  </a:cubicBezTo>
                  <a:cubicBezTo>
                    <a:pt x="3124" y="8805"/>
                    <a:pt x="3184" y="8977"/>
                    <a:pt x="3289" y="9122"/>
                  </a:cubicBezTo>
                  <a:cubicBezTo>
                    <a:pt x="3454" y="9334"/>
                    <a:pt x="3705" y="9454"/>
                    <a:pt x="3966" y="9454"/>
                  </a:cubicBezTo>
                  <a:cubicBezTo>
                    <a:pt x="4051" y="9454"/>
                    <a:pt x="4137" y="9441"/>
                    <a:pt x="4222" y="9414"/>
                  </a:cubicBezTo>
                  <a:cubicBezTo>
                    <a:pt x="4225" y="9825"/>
                    <a:pt x="4524" y="10170"/>
                    <a:pt x="4929" y="10234"/>
                  </a:cubicBezTo>
                  <a:cubicBezTo>
                    <a:pt x="4975" y="10241"/>
                    <a:pt x="5021" y="10244"/>
                    <a:pt x="5066" y="10248"/>
                  </a:cubicBezTo>
                  <a:cubicBezTo>
                    <a:pt x="5151" y="10244"/>
                    <a:pt x="5239" y="10234"/>
                    <a:pt x="5320" y="10205"/>
                  </a:cubicBezTo>
                  <a:cubicBezTo>
                    <a:pt x="5327" y="10614"/>
                    <a:pt x="5626" y="10958"/>
                    <a:pt x="6030" y="11025"/>
                  </a:cubicBezTo>
                  <a:cubicBezTo>
                    <a:pt x="6076" y="11032"/>
                    <a:pt x="6122" y="11036"/>
                    <a:pt x="6168" y="11036"/>
                  </a:cubicBezTo>
                  <a:cubicBezTo>
                    <a:pt x="6343" y="11036"/>
                    <a:pt x="6516" y="10979"/>
                    <a:pt x="6660" y="10877"/>
                  </a:cubicBezTo>
                  <a:lnTo>
                    <a:pt x="7128" y="10536"/>
                  </a:lnTo>
                  <a:cubicBezTo>
                    <a:pt x="7227" y="10466"/>
                    <a:pt x="7308" y="10371"/>
                    <a:pt x="7367" y="10265"/>
                  </a:cubicBezTo>
                  <a:lnTo>
                    <a:pt x="8194" y="10716"/>
                  </a:lnTo>
                  <a:cubicBezTo>
                    <a:pt x="8325" y="10786"/>
                    <a:pt x="8462" y="10819"/>
                    <a:pt x="8595" y="10819"/>
                  </a:cubicBezTo>
                  <a:cubicBezTo>
                    <a:pt x="9069" y="10819"/>
                    <a:pt x="9493" y="10409"/>
                    <a:pt x="9433" y="9878"/>
                  </a:cubicBezTo>
                  <a:lnTo>
                    <a:pt x="9433" y="9878"/>
                  </a:lnTo>
                  <a:cubicBezTo>
                    <a:pt x="9485" y="9888"/>
                    <a:pt x="9536" y="9892"/>
                    <a:pt x="9587" y="9892"/>
                  </a:cubicBezTo>
                  <a:cubicBezTo>
                    <a:pt x="10077" y="9892"/>
                    <a:pt x="10482" y="9463"/>
                    <a:pt x="10425" y="8956"/>
                  </a:cubicBezTo>
                  <a:lnTo>
                    <a:pt x="10425" y="8956"/>
                  </a:lnTo>
                  <a:cubicBezTo>
                    <a:pt x="10477" y="8966"/>
                    <a:pt x="10529" y="8971"/>
                    <a:pt x="10579" y="8971"/>
                  </a:cubicBezTo>
                  <a:cubicBezTo>
                    <a:pt x="11070" y="8971"/>
                    <a:pt x="11475" y="8541"/>
                    <a:pt x="11417" y="8031"/>
                  </a:cubicBezTo>
                  <a:lnTo>
                    <a:pt x="11417" y="8031"/>
                  </a:lnTo>
                  <a:cubicBezTo>
                    <a:pt x="11466" y="8042"/>
                    <a:pt x="11516" y="8045"/>
                    <a:pt x="11568" y="8045"/>
                  </a:cubicBezTo>
                  <a:cubicBezTo>
                    <a:pt x="11649" y="8045"/>
                    <a:pt x="11730" y="8035"/>
                    <a:pt x="11808" y="8010"/>
                  </a:cubicBezTo>
                  <a:cubicBezTo>
                    <a:pt x="12255" y="7880"/>
                    <a:pt x="12508" y="7412"/>
                    <a:pt x="12378" y="6965"/>
                  </a:cubicBezTo>
                  <a:cubicBezTo>
                    <a:pt x="12364" y="6912"/>
                    <a:pt x="12342" y="6863"/>
                    <a:pt x="12318" y="6817"/>
                  </a:cubicBezTo>
                  <a:lnTo>
                    <a:pt x="12670" y="6567"/>
                  </a:lnTo>
                  <a:lnTo>
                    <a:pt x="12856" y="6810"/>
                  </a:lnTo>
                  <a:cubicBezTo>
                    <a:pt x="12897" y="6861"/>
                    <a:pt x="12957" y="6889"/>
                    <a:pt x="13018" y="6889"/>
                  </a:cubicBezTo>
                  <a:cubicBezTo>
                    <a:pt x="13061" y="6889"/>
                    <a:pt x="13104" y="6875"/>
                    <a:pt x="13141" y="6845"/>
                  </a:cubicBezTo>
                  <a:lnTo>
                    <a:pt x="13697" y="6405"/>
                  </a:lnTo>
                  <a:cubicBezTo>
                    <a:pt x="13848" y="6269"/>
                    <a:pt x="13725" y="6052"/>
                    <a:pt x="13564" y="6052"/>
                  </a:cubicBezTo>
                  <a:cubicBezTo>
                    <a:pt x="13526" y="6052"/>
                    <a:pt x="13486" y="6064"/>
                    <a:pt x="13447" y="6092"/>
                  </a:cubicBezTo>
                  <a:lnTo>
                    <a:pt x="13444" y="6092"/>
                  </a:lnTo>
                  <a:lnTo>
                    <a:pt x="13050" y="6405"/>
                  </a:lnTo>
                  <a:lnTo>
                    <a:pt x="9865" y="2226"/>
                  </a:lnTo>
                  <a:lnTo>
                    <a:pt x="11685" y="1057"/>
                  </a:lnTo>
                  <a:cubicBezTo>
                    <a:pt x="11871" y="938"/>
                    <a:pt x="11755" y="685"/>
                    <a:pt x="11582" y="685"/>
                  </a:cubicBezTo>
                  <a:cubicBezTo>
                    <a:pt x="11546" y="685"/>
                    <a:pt x="11508" y="695"/>
                    <a:pt x="11470" y="720"/>
                  </a:cubicBezTo>
                  <a:lnTo>
                    <a:pt x="9468" y="2007"/>
                  </a:lnTo>
                  <a:cubicBezTo>
                    <a:pt x="9369" y="2071"/>
                    <a:pt x="9345" y="2204"/>
                    <a:pt x="9415" y="2296"/>
                  </a:cubicBezTo>
                  <a:lnTo>
                    <a:pt x="9781" y="2774"/>
                  </a:lnTo>
                  <a:lnTo>
                    <a:pt x="9521" y="2975"/>
                  </a:lnTo>
                  <a:lnTo>
                    <a:pt x="8493" y="2634"/>
                  </a:lnTo>
                  <a:cubicBezTo>
                    <a:pt x="8472" y="2627"/>
                    <a:pt x="8451" y="2623"/>
                    <a:pt x="8430" y="2623"/>
                  </a:cubicBezTo>
                  <a:lnTo>
                    <a:pt x="6073" y="2623"/>
                  </a:lnTo>
                  <a:cubicBezTo>
                    <a:pt x="5981" y="2623"/>
                    <a:pt x="5900" y="2686"/>
                    <a:pt x="5879" y="2774"/>
                  </a:cubicBezTo>
                  <a:lnTo>
                    <a:pt x="5745" y="3306"/>
                  </a:lnTo>
                  <a:lnTo>
                    <a:pt x="5411" y="3165"/>
                  </a:lnTo>
                  <a:cubicBezTo>
                    <a:pt x="5387" y="3154"/>
                    <a:pt x="5361" y="3150"/>
                    <a:pt x="5335" y="3150"/>
                  </a:cubicBezTo>
                  <a:cubicBezTo>
                    <a:pt x="5328" y="3150"/>
                    <a:pt x="5320" y="3150"/>
                    <a:pt x="5313" y="3151"/>
                  </a:cubicBezTo>
                  <a:lnTo>
                    <a:pt x="4384" y="3260"/>
                  </a:lnTo>
                  <a:lnTo>
                    <a:pt x="4067" y="3077"/>
                  </a:lnTo>
                  <a:lnTo>
                    <a:pt x="4366" y="2556"/>
                  </a:lnTo>
                  <a:cubicBezTo>
                    <a:pt x="4422" y="2458"/>
                    <a:pt x="4387" y="2338"/>
                    <a:pt x="4292" y="2282"/>
                  </a:cubicBezTo>
                  <a:lnTo>
                    <a:pt x="394" y="30"/>
                  </a:lnTo>
                  <a:cubicBezTo>
                    <a:pt x="358" y="9"/>
                    <a:pt x="323" y="0"/>
                    <a:pt x="2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3077657" y="2017372"/>
              <a:ext cx="44195" cy="29411"/>
            </a:xfrm>
            <a:custGeom>
              <a:avLst/>
              <a:gdLst/>
              <a:ahLst/>
              <a:cxnLst/>
              <a:rect l="l" t="t" r="r" b="b"/>
              <a:pathLst>
                <a:path w="1698" h="1130" extrusionOk="0">
                  <a:moveTo>
                    <a:pt x="1407" y="0"/>
                  </a:moveTo>
                  <a:cubicBezTo>
                    <a:pt x="1372" y="0"/>
                    <a:pt x="1334" y="11"/>
                    <a:pt x="1295" y="35"/>
                  </a:cubicBezTo>
                  <a:lnTo>
                    <a:pt x="169" y="757"/>
                  </a:lnTo>
                  <a:cubicBezTo>
                    <a:pt x="1" y="866"/>
                    <a:pt x="78" y="1130"/>
                    <a:pt x="279" y="1130"/>
                  </a:cubicBezTo>
                  <a:cubicBezTo>
                    <a:pt x="317" y="1130"/>
                    <a:pt x="356" y="1116"/>
                    <a:pt x="388" y="1095"/>
                  </a:cubicBezTo>
                  <a:lnTo>
                    <a:pt x="1514" y="373"/>
                  </a:lnTo>
                  <a:cubicBezTo>
                    <a:pt x="1698" y="253"/>
                    <a:pt x="1581" y="0"/>
                    <a:pt x="14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17;p17">
            <a:extLst>
              <a:ext uri="{FF2B5EF4-FFF2-40B4-BE49-F238E27FC236}">
                <a16:creationId xmlns:a16="http://schemas.microsoft.com/office/drawing/2014/main" id="{DF054CF4-A421-4194-2C4E-37DD260928C5}"/>
              </a:ext>
            </a:extLst>
          </p:cNvPr>
          <p:cNvSpPr txBox="1"/>
          <p:nvPr/>
        </p:nvSpPr>
        <p:spPr>
          <a:xfrm>
            <a:off x="434753" y="1362823"/>
            <a:ext cx="1689900" cy="31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Cambia con el entorno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" name="Google Shape;344;p17">
            <a:extLst>
              <a:ext uri="{FF2B5EF4-FFF2-40B4-BE49-F238E27FC236}">
                <a16:creationId xmlns:a16="http://schemas.microsoft.com/office/drawing/2014/main" id="{FE0A95AE-5025-195F-5D14-1107809CB22D}"/>
              </a:ext>
            </a:extLst>
          </p:cNvPr>
          <p:cNvSpPr txBox="1"/>
          <p:nvPr/>
        </p:nvSpPr>
        <p:spPr>
          <a:xfrm>
            <a:off x="6996899" y="4786430"/>
            <a:ext cx="1689899" cy="229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ES EL NUEVO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" name="Google Shape;312;p17">
            <a:extLst>
              <a:ext uri="{FF2B5EF4-FFF2-40B4-BE49-F238E27FC236}">
                <a16:creationId xmlns:a16="http://schemas.microsoft.com/office/drawing/2014/main" id="{8BF71730-EC2B-1CF6-C681-3A1E007193AE}"/>
              </a:ext>
            </a:extLst>
          </p:cNvPr>
          <p:cNvSpPr txBox="1"/>
          <p:nvPr/>
        </p:nvSpPr>
        <p:spPr>
          <a:xfrm>
            <a:off x="0" y="4637167"/>
            <a:ext cx="2319664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latin typeface="Fira Sans"/>
                <a:ea typeface="Fira Sans"/>
                <a:cs typeface="Fira Sans"/>
                <a:sym typeface="Fira Sans"/>
              </a:rPr>
              <a:t>Ejemplo: La Universidad, la terapia, su relación con Valeria. </a:t>
            </a:r>
          </a:p>
        </p:txBody>
      </p:sp>
      <p:pic>
        <p:nvPicPr>
          <p:cNvPr id="9" name="Imagen 8" descr="Arena de la playa&#10;&#10;Descripción generada automáticamente con confianza media">
            <a:extLst>
              <a:ext uri="{FF2B5EF4-FFF2-40B4-BE49-F238E27FC236}">
                <a16:creationId xmlns:a16="http://schemas.microsoft.com/office/drawing/2014/main" id="{F1B6058E-C57F-BF97-89E3-633A4EC4E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516"/>
            <a:ext cx="9144000" cy="4834467"/>
          </a:xfrm>
          <a:prstGeom prst="rect">
            <a:avLst/>
          </a:prstGeom>
        </p:spPr>
      </p:pic>
      <p:pic>
        <p:nvPicPr>
          <p:cNvPr id="11" name="Imagen 10" descr="Imagen que contiene duna, hombre, bicicleta, montar a caballo&#10;&#10;Descripción generada automáticamente">
            <a:extLst>
              <a:ext uri="{FF2B5EF4-FFF2-40B4-BE49-F238E27FC236}">
                <a16:creationId xmlns:a16="http://schemas.microsoft.com/office/drawing/2014/main" id="{D01496F2-DD69-F85C-C61E-A4893B0E1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283"/>
            <a:ext cx="9144000" cy="5096933"/>
          </a:xfrm>
          <a:prstGeom prst="rect">
            <a:avLst/>
          </a:prstGeom>
        </p:spPr>
      </p:pic>
      <p:pic>
        <p:nvPicPr>
          <p:cNvPr id="13" name="Imagen 12" descr="Un perro sentado en la arena&#10;&#10;Descripción generada automáticamente con confianza media">
            <a:extLst>
              <a:ext uri="{FF2B5EF4-FFF2-40B4-BE49-F238E27FC236}">
                <a16:creationId xmlns:a16="http://schemas.microsoft.com/office/drawing/2014/main" id="{45153A56-B0AA-42FB-347F-E6D10C22B6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2550"/>
            <a:ext cx="9144000" cy="4978400"/>
          </a:xfrm>
          <a:prstGeom prst="rect">
            <a:avLst/>
          </a:prstGeom>
        </p:spPr>
      </p:pic>
      <p:pic>
        <p:nvPicPr>
          <p:cNvPr id="15" name="Imagen 14" descr="Imagen que contiene persona, exterior, hombre, nieve&#10;&#10;Descripción generada automáticamente">
            <a:extLst>
              <a:ext uri="{FF2B5EF4-FFF2-40B4-BE49-F238E27FC236}">
                <a16:creationId xmlns:a16="http://schemas.microsoft.com/office/drawing/2014/main" id="{D1B521AB-A95D-B9FC-DB12-7B3064AB2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" y="55549"/>
            <a:ext cx="91383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03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CARACTERISTICAS FISICAS - JUAN</a:t>
            </a:r>
            <a:endParaRPr dirty="0"/>
          </a:p>
        </p:txBody>
      </p:sp>
      <p:sp>
        <p:nvSpPr>
          <p:cNvPr id="524" name="Google Shape;524;p20"/>
          <p:cNvSpPr/>
          <p:nvPr/>
        </p:nvSpPr>
        <p:spPr>
          <a:xfrm>
            <a:off x="2625000" y="2178775"/>
            <a:ext cx="1457700" cy="145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0"/>
          <p:cNvSpPr txBox="1"/>
          <p:nvPr/>
        </p:nvSpPr>
        <p:spPr>
          <a:xfrm>
            <a:off x="2764950" y="3736950"/>
            <a:ext cx="1177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"/>
                <a:ea typeface="Fira Sans"/>
                <a:cs typeface="Fira Sans"/>
                <a:sym typeface="Fira Sans"/>
              </a:rPr>
              <a:t>CIEGO</a:t>
            </a:r>
            <a:endParaRPr sz="16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7" name="Google Shape;527;p20"/>
          <p:cNvSpPr/>
          <p:nvPr/>
        </p:nvSpPr>
        <p:spPr>
          <a:xfrm>
            <a:off x="693900" y="1295125"/>
            <a:ext cx="1457700" cy="145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0"/>
          <p:cNvSpPr txBox="1"/>
          <p:nvPr/>
        </p:nvSpPr>
        <p:spPr>
          <a:xfrm>
            <a:off x="833850" y="2853300"/>
            <a:ext cx="1177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"/>
                <a:ea typeface="Fira Sans"/>
                <a:cs typeface="Fira Sans"/>
                <a:sym typeface="Fira Sans"/>
              </a:rPr>
              <a:t>ESPALDÓN</a:t>
            </a:r>
            <a:endParaRPr sz="16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0" name="Google Shape;530;p20"/>
          <p:cNvSpPr/>
          <p:nvPr/>
        </p:nvSpPr>
        <p:spPr>
          <a:xfrm>
            <a:off x="4808700" y="1295125"/>
            <a:ext cx="1457700" cy="1457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0"/>
          <p:cNvSpPr txBox="1"/>
          <p:nvPr/>
        </p:nvSpPr>
        <p:spPr>
          <a:xfrm>
            <a:off x="4808700" y="2972249"/>
            <a:ext cx="14577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"/>
                <a:ea typeface="Fira Sans"/>
                <a:cs typeface="Fira Sans"/>
                <a:sym typeface="Fira Sans"/>
              </a:rPr>
              <a:t>HÍGADO PROPENSO A CIRROSIS</a:t>
            </a:r>
            <a:endParaRPr sz="16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3" name="Google Shape;533;p20"/>
          <p:cNvSpPr/>
          <p:nvPr/>
        </p:nvSpPr>
        <p:spPr>
          <a:xfrm>
            <a:off x="6992400" y="2178775"/>
            <a:ext cx="1457700" cy="1457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0"/>
          <p:cNvSpPr txBox="1"/>
          <p:nvPr/>
        </p:nvSpPr>
        <p:spPr>
          <a:xfrm>
            <a:off x="6852450" y="3722425"/>
            <a:ext cx="183435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"/>
                <a:ea typeface="Fira Sans"/>
                <a:cs typeface="Fira Sans"/>
                <a:sym typeface="Fira Sans"/>
              </a:rPr>
              <a:t>RESISTENCIA CARDIOVASCULAR</a:t>
            </a:r>
            <a:endParaRPr sz="16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536" name="Google Shape;536;p20"/>
          <p:cNvGrpSpPr/>
          <p:nvPr/>
        </p:nvGrpSpPr>
        <p:grpSpPr>
          <a:xfrm>
            <a:off x="1166008" y="1762037"/>
            <a:ext cx="513481" cy="523878"/>
            <a:chOff x="-65129950" y="2646800"/>
            <a:chExt cx="311125" cy="317425"/>
          </a:xfrm>
        </p:grpSpPr>
        <p:sp>
          <p:nvSpPr>
            <p:cNvPr id="537" name="Google Shape;537;p20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539;p20"/>
          <p:cNvSpPr/>
          <p:nvPr/>
        </p:nvSpPr>
        <p:spPr>
          <a:xfrm>
            <a:off x="3133655" y="2646327"/>
            <a:ext cx="456294" cy="522599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0"/>
          <p:cNvSpPr/>
          <p:nvPr/>
        </p:nvSpPr>
        <p:spPr>
          <a:xfrm>
            <a:off x="7459311" y="2643726"/>
            <a:ext cx="523878" cy="527798"/>
          </a:xfrm>
          <a:custGeom>
            <a:avLst/>
            <a:gdLst/>
            <a:ahLst/>
            <a:cxnLst/>
            <a:rect l="l" t="t" r="r" b="b"/>
            <a:pathLst>
              <a:path w="12697" h="12792" extrusionOk="0">
                <a:moveTo>
                  <a:pt x="7310" y="3435"/>
                </a:moveTo>
                <a:cubicBezTo>
                  <a:pt x="7404" y="3435"/>
                  <a:pt x="7467" y="3498"/>
                  <a:pt x="7436" y="3624"/>
                </a:cubicBezTo>
                <a:cubicBezTo>
                  <a:pt x="7310" y="3939"/>
                  <a:pt x="7247" y="4223"/>
                  <a:pt x="7215" y="4538"/>
                </a:cubicBezTo>
                <a:lnTo>
                  <a:pt x="5419" y="4538"/>
                </a:lnTo>
                <a:cubicBezTo>
                  <a:pt x="5388" y="4223"/>
                  <a:pt x="5293" y="3908"/>
                  <a:pt x="5199" y="3624"/>
                </a:cubicBezTo>
                <a:cubicBezTo>
                  <a:pt x="5167" y="3498"/>
                  <a:pt x="5230" y="3435"/>
                  <a:pt x="5325" y="3435"/>
                </a:cubicBezTo>
                <a:close/>
                <a:moveTo>
                  <a:pt x="7121" y="5357"/>
                </a:moveTo>
                <a:cubicBezTo>
                  <a:pt x="7089" y="6428"/>
                  <a:pt x="7310" y="7436"/>
                  <a:pt x="7845" y="8381"/>
                </a:cubicBezTo>
                <a:lnTo>
                  <a:pt x="8003" y="8665"/>
                </a:lnTo>
                <a:lnTo>
                  <a:pt x="4726" y="8665"/>
                </a:lnTo>
                <a:lnTo>
                  <a:pt x="4852" y="8381"/>
                </a:lnTo>
                <a:cubicBezTo>
                  <a:pt x="5356" y="7436"/>
                  <a:pt x="5577" y="6396"/>
                  <a:pt x="5545" y="5357"/>
                </a:cubicBezTo>
                <a:close/>
                <a:moveTo>
                  <a:pt x="8381" y="9484"/>
                </a:moveTo>
                <a:cubicBezTo>
                  <a:pt x="8633" y="9484"/>
                  <a:pt x="8790" y="9704"/>
                  <a:pt x="8790" y="9925"/>
                </a:cubicBezTo>
                <a:lnTo>
                  <a:pt x="8790" y="10335"/>
                </a:lnTo>
                <a:lnTo>
                  <a:pt x="3813" y="10335"/>
                </a:lnTo>
                <a:lnTo>
                  <a:pt x="3813" y="9925"/>
                </a:lnTo>
                <a:lnTo>
                  <a:pt x="3844" y="9925"/>
                </a:lnTo>
                <a:cubicBezTo>
                  <a:pt x="3844" y="9704"/>
                  <a:pt x="4065" y="9484"/>
                  <a:pt x="4254" y="9484"/>
                </a:cubicBezTo>
                <a:close/>
                <a:moveTo>
                  <a:pt x="9200" y="11154"/>
                </a:moveTo>
                <a:cubicBezTo>
                  <a:pt x="9452" y="11154"/>
                  <a:pt x="9609" y="11343"/>
                  <a:pt x="9609" y="11595"/>
                </a:cubicBezTo>
                <a:lnTo>
                  <a:pt x="9609" y="12004"/>
                </a:lnTo>
                <a:lnTo>
                  <a:pt x="2993" y="12004"/>
                </a:lnTo>
                <a:lnTo>
                  <a:pt x="2993" y="11595"/>
                </a:lnTo>
                <a:lnTo>
                  <a:pt x="3025" y="11595"/>
                </a:lnTo>
                <a:cubicBezTo>
                  <a:pt x="3025" y="11343"/>
                  <a:pt x="3214" y="11154"/>
                  <a:pt x="3435" y="11154"/>
                </a:cubicBezTo>
                <a:close/>
                <a:moveTo>
                  <a:pt x="6333" y="1"/>
                </a:moveTo>
                <a:cubicBezTo>
                  <a:pt x="6144" y="1"/>
                  <a:pt x="5955" y="190"/>
                  <a:pt x="5955" y="442"/>
                </a:cubicBezTo>
                <a:lnTo>
                  <a:pt x="5955" y="883"/>
                </a:lnTo>
                <a:lnTo>
                  <a:pt x="5514" y="883"/>
                </a:lnTo>
                <a:cubicBezTo>
                  <a:pt x="5262" y="883"/>
                  <a:pt x="5104" y="1072"/>
                  <a:pt x="5104" y="1261"/>
                </a:cubicBezTo>
                <a:cubicBezTo>
                  <a:pt x="5104" y="1513"/>
                  <a:pt x="5325" y="1702"/>
                  <a:pt x="5514" y="1702"/>
                </a:cubicBezTo>
                <a:lnTo>
                  <a:pt x="5955" y="1702"/>
                </a:lnTo>
                <a:lnTo>
                  <a:pt x="5955" y="2521"/>
                </a:lnTo>
                <a:lnTo>
                  <a:pt x="5356" y="2521"/>
                </a:lnTo>
                <a:cubicBezTo>
                  <a:pt x="4695" y="2521"/>
                  <a:pt x="4222" y="3183"/>
                  <a:pt x="4443" y="3813"/>
                </a:cubicBezTo>
                <a:cubicBezTo>
                  <a:pt x="4537" y="4034"/>
                  <a:pt x="4569" y="4254"/>
                  <a:pt x="4632" y="4443"/>
                </a:cubicBezTo>
                <a:lnTo>
                  <a:pt x="4285" y="4443"/>
                </a:lnTo>
                <a:cubicBezTo>
                  <a:pt x="4065" y="4443"/>
                  <a:pt x="3907" y="4664"/>
                  <a:pt x="3907" y="4884"/>
                </a:cubicBezTo>
                <a:cubicBezTo>
                  <a:pt x="3907" y="5136"/>
                  <a:pt x="4096" y="5325"/>
                  <a:pt x="4285" y="5325"/>
                </a:cubicBezTo>
                <a:lnTo>
                  <a:pt x="4726" y="5325"/>
                </a:lnTo>
                <a:cubicBezTo>
                  <a:pt x="4821" y="6901"/>
                  <a:pt x="4191" y="7846"/>
                  <a:pt x="3718" y="8791"/>
                </a:cubicBezTo>
                <a:cubicBezTo>
                  <a:pt x="3308" y="8980"/>
                  <a:pt x="3025" y="9421"/>
                  <a:pt x="3025" y="9893"/>
                </a:cubicBezTo>
                <a:lnTo>
                  <a:pt x="3025" y="10366"/>
                </a:lnTo>
                <a:cubicBezTo>
                  <a:pt x="2552" y="10524"/>
                  <a:pt x="2206" y="10996"/>
                  <a:pt x="2206" y="11532"/>
                </a:cubicBezTo>
                <a:lnTo>
                  <a:pt x="2206" y="11973"/>
                </a:lnTo>
                <a:lnTo>
                  <a:pt x="442" y="11973"/>
                </a:lnTo>
                <a:cubicBezTo>
                  <a:pt x="189" y="11973"/>
                  <a:pt x="0" y="12162"/>
                  <a:pt x="0" y="12382"/>
                </a:cubicBezTo>
                <a:cubicBezTo>
                  <a:pt x="0" y="12603"/>
                  <a:pt x="158" y="12792"/>
                  <a:pt x="379" y="12792"/>
                </a:cubicBezTo>
                <a:lnTo>
                  <a:pt x="12256" y="12792"/>
                </a:lnTo>
                <a:cubicBezTo>
                  <a:pt x="12476" y="12792"/>
                  <a:pt x="12697" y="12603"/>
                  <a:pt x="12697" y="12382"/>
                </a:cubicBezTo>
                <a:cubicBezTo>
                  <a:pt x="12697" y="12130"/>
                  <a:pt x="12476" y="11973"/>
                  <a:pt x="12256" y="11973"/>
                </a:cubicBezTo>
                <a:lnTo>
                  <a:pt x="10460" y="11973"/>
                </a:lnTo>
                <a:lnTo>
                  <a:pt x="10460" y="11532"/>
                </a:lnTo>
                <a:cubicBezTo>
                  <a:pt x="10460" y="10996"/>
                  <a:pt x="10114" y="10555"/>
                  <a:pt x="9641" y="10366"/>
                </a:cubicBezTo>
                <a:lnTo>
                  <a:pt x="9641" y="9893"/>
                </a:lnTo>
                <a:cubicBezTo>
                  <a:pt x="9641" y="9421"/>
                  <a:pt x="9357" y="8980"/>
                  <a:pt x="8979" y="8791"/>
                </a:cubicBezTo>
                <a:cubicBezTo>
                  <a:pt x="8507" y="7877"/>
                  <a:pt x="7877" y="6932"/>
                  <a:pt x="7940" y="5325"/>
                </a:cubicBezTo>
                <a:lnTo>
                  <a:pt x="8381" y="5325"/>
                </a:lnTo>
                <a:cubicBezTo>
                  <a:pt x="8633" y="5325"/>
                  <a:pt x="8790" y="5136"/>
                  <a:pt x="8790" y="4884"/>
                </a:cubicBezTo>
                <a:cubicBezTo>
                  <a:pt x="8790" y="4664"/>
                  <a:pt x="8570" y="4443"/>
                  <a:pt x="8381" y="4443"/>
                </a:cubicBezTo>
                <a:lnTo>
                  <a:pt x="8034" y="4443"/>
                </a:lnTo>
                <a:cubicBezTo>
                  <a:pt x="8066" y="4254"/>
                  <a:pt x="8160" y="4034"/>
                  <a:pt x="8223" y="3813"/>
                </a:cubicBezTo>
                <a:cubicBezTo>
                  <a:pt x="8475" y="3183"/>
                  <a:pt x="8003" y="2521"/>
                  <a:pt x="7310" y="2521"/>
                </a:cubicBezTo>
                <a:lnTo>
                  <a:pt x="6743" y="2521"/>
                </a:lnTo>
                <a:lnTo>
                  <a:pt x="6743" y="1702"/>
                </a:lnTo>
                <a:lnTo>
                  <a:pt x="7184" y="1702"/>
                </a:lnTo>
                <a:cubicBezTo>
                  <a:pt x="7404" y="1702"/>
                  <a:pt x="7562" y="1513"/>
                  <a:pt x="7562" y="1261"/>
                </a:cubicBezTo>
                <a:cubicBezTo>
                  <a:pt x="7562" y="1041"/>
                  <a:pt x="7373" y="883"/>
                  <a:pt x="7184" y="883"/>
                </a:cubicBezTo>
                <a:lnTo>
                  <a:pt x="6743" y="883"/>
                </a:lnTo>
                <a:lnTo>
                  <a:pt x="6743" y="442"/>
                </a:lnTo>
                <a:cubicBezTo>
                  <a:pt x="6743" y="190"/>
                  <a:pt x="6522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20"/>
          <p:cNvGrpSpPr/>
          <p:nvPr/>
        </p:nvGrpSpPr>
        <p:grpSpPr>
          <a:xfrm>
            <a:off x="5349725" y="1762034"/>
            <a:ext cx="375672" cy="523878"/>
            <a:chOff x="-63987100" y="2646800"/>
            <a:chExt cx="227625" cy="317425"/>
          </a:xfrm>
        </p:grpSpPr>
        <p:sp>
          <p:nvSpPr>
            <p:cNvPr id="542" name="Google Shape;542;p20"/>
            <p:cNvSpPr/>
            <p:nvPr/>
          </p:nvSpPr>
          <p:spPr>
            <a:xfrm>
              <a:off x="-63987100" y="2646800"/>
              <a:ext cx="227625" cy="317425"/>
            </a:xfrm>
            <a:custGeom>
              <a:avLst/>
              <a:gdLst/>
              <a:ahLst/>
              <a:cxnLst/>
              <a:rect l="l" t="t" r="r" b="b"/>
              <a:pathLst>
                <a:path w="9105" h="12697" extrusionOk="0">
                  <a:moveTo>
                    <a:pt x="7467" y="851"/>
                  </a:moveTo>
                  <a:lnTo>
                    <a:pt x="7467" y="2426"/>
                  </a:lnTo>
                  <a:cubicBezTo>
                    <a:pt x="7152" y="2300"/>
                    <a:pt x="6711" y="2237"/>
                    <a:pt x="6238" y="2237"/>
                  </a:cubicBezTo>
                  <a:cubicBezTo>
                    <a:pt x="5198" y="2237"/>
                    <a:pt x="4411" y="2678"/>
                    <a:pt x="4379" y="2710"/>
                  </a:cubicBezTo>
                  <a:cubicBezTo>
                    <a:pt x="4379" y="2710"/>
                    <a:pt x="3718" y="3056"/>
                    <a:pt x="2930" y="3056"/>
                  </a:cubicBezTo>
                  <a:cubicBezTo>
                    <a:pt x="2426" y="3056"/>
                    <a:pt x="1953" y="2899"/>
                    <a:pt x="1701" y="2773"/>
                  </a:cubicBezTo>
                  <a:lnTo>
                    <a:pt x="1701" y="851"/>
                  </a:lnTo>
                  <a:close/>
                  <a:moveTo>
                    <a:pt x="6207" y="3088"/>
                  </a:moveTo>
                  <a:cubicBezTo>
                    <a:pt x="6711" y="3088"/>
                    <a:pt x="7183" y="3245"/>
                    <a:pt x="7404" y="3371"/>
                  </a:cubicBezTo>
                  <a:cubicBezTo>
                    <a:pt x="7309" y="4789"/>
                    <a:pt x="6049" y="5986"/>
                    <a:pt x="4537" y="5986"/>
                  </a:cubicBezTo>
                  <a:cubicBezTo>
                    <a:pt x="3151" y="5986"/>
                    <a:pt x="2016" y="5041"/>
                    <a:pt x="1701" y="3718"/>
                  </a:cubicBezTo>
                  <a:lnTo>
                    <a:pt x="1701" y="3718"/>
                  </a:lnTo>
                  <a:cubicBezTo>
                    <a:pt x="2016" y="3844"/>
                    <a:pt x="2426" y="3939"/>
                    <a:pt x="2899" y="3939"/>
                  </a:cubicBezTo>
                  <a:cubicBezTo>
                    <a:pt x="3907" y="3939"/>
                    <a:pt x="4694" y="3498"/>
                    <a:pt x="4726" y="3466"/>
                  </a:cubicBezTo>
                  <a:cubicBezTo>
                    <a:pt x="4726" y="3466"/>
                    <a:pt x="5419" y="3088"/>
                    <a:pt x="6207" y="3088"/>
                  </a:cubicBezTo>
                  <a:close/>
                  <a:moveTo>
                    <a:pt x="4537" y="10240"/>
                  </a:moveTo>
                  <a:cubicBezTo>
                    <a:pt x="5135" y="10240"/>
                    <a:pt x="5639" y="10933"/>
                    <a:pt x="5765" y="11878"/>
                  </a:cubicBezTo>
                  <a:lnTo>
                    <a:pt x="3308" y="11878"/>
                  </a:lnTo>
                  <a:cubicBezTo>
                    <a:pt x="3434" y="10933"/>
                    <a:pt x="3938" y="10240"/>
                    <a:pt x="4537" y="10240"/>
                  </a:cubicBezTo>
                  <a:close/>
                  <a:moveTo>
                    <a:pt x="4505" y="6774"/>
                  </a:moveTo>
                  <a:cubicBezTo>
                    <a:pt x="6144" y="6806"/>
                    <a:pt x="7467" y="8066"/>
                    <a:pt x="7467" y="9672"/>
                  </a:cubicBezTo>
                  <a:lnTo>
                    <a:pt x="7467" y="11878"/>
                  </a:lnTo>
                  <a:lnTo>
                    <a:pt x="6585" y="11878"/>
                  </a:lnTo>
                  <a:cubicBezTo>
                    <a:pt x="6553" y="11279"/>
                    <a:pt x="6364" y="10744"/>
                    <a:pt x="6049" y="10303"/>
                  </a:cubicBezTo>
                  <a:cubicBezTo>
                    <a:pt x="5639" y="9704"/>
                    <a:pt x="5104" y="9389"/>
                    <a:pt x="4537" y="9389"/>
                  </a:cubicBezTo>
                  <a:cubicBezTo>
                    <a:pt x="3938" y="9389"/>
                    <a:pt x="3434" y="9704"/>
                    <a:pt x="3056" y="10303"/>
                  </a:cubicBezTo>
                  <a:cubicBezTo>
                    <a:pt x="2772" y="10744"/>
                    <a:pt x="2583" y="11279"/>
                    <a:pt x="2489" y="11878"/>
                  </a:cubicBezTo>
                  <a:lnTo>
                    <a:pt x="1638" y="11878"/>
                  </a:lnTo>
                  <a:lnTo>
                    <a:pt x="1638" y="9672"/>
                  </a:lnTo>
                  <a:cubicBezTo>
                    <a:pt x="1638" y="8066"/>
                    <a:pt x="2930" y="6774"/>
                    <a:pt x="4505" y="6774"/>
                  </a:cubicBez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62"/>
                    <a:pt x="221" y="851"/>
                    <a:pt x="410" y="851"/>
                  </a:cubicBezTo>
                  <a:lnTo>
                    <a:pt x="851" y="851"/>
                  </a:lnTo>
                  <a:lnTo>
                    <a:pt x="851" y="3056"/>
                  </a:lnTo>
                  <a:cubicBezTo>
                    <a:pt x="851" y="4506"/>
                    <a:pt x="1670" y="5734"/>
                    <a:pt x="2867" y="6364"/>
                  </a:cubicBezTo>
                  <a:cubicBezTo>
                    <a:pt x="1670" y="6995"/>
                    <a:pt x="851" y="8223"/>
                    <a:pt x="851" y="9672"/>
                  </a:cubicBezTo>
                  <a:lnTo>
                    <a:pt x="851" y="11878"/>
                  </a:lnTo>
                  <a:lnTo>
                    <a:pt x="410" y="11878"/>
                  </a:lnTo>
                  <a:cubicBezTo>
                    <a:pt x="158" y="11878"/>
                    <a:pt x="0" y="12067"/>
                    <a:pt x="0" y="12287"/>
                  </a:cubicBezTo>
                  <a:cubicBezTo>
                    <a:pt x="0" y="12508"/>
                    <a:pt x="221" y="12697"/>
                    <a:pt x="410" y="12697"/>
                  </a:cubicBezTo>
                  <a:lnTo>
                    <a:pt x="8664" y="12697"/>
                  </a:lnTo>
                  <a:cubicBezTo>
                    <a:pt x="8916" y="12697"/>
                    <a:pt x="9105" y="12508"/>
                    <a:pt x="9105" y="12287"/>
                  </a:cubicBezTo>
                  <a:cubicBezTo>
                    <a:pt x="9105" y="12035"/>
                    <a:pt x="8916" y="11878"/>
                    <a:pt x="8664" y="11878"/>
                  </a:cubicBezTo>
                  <a:lnTo>
                    <a:pt x="8286" y="11878"/>
                  </a:lnTo>
                  <a:lnTo>
                    <a:pt x="8286" y="9672"/>
                  </a:lnTo>
                  <a:cubicBezTo>
                    <a:pt x="8286" y="8223"/>
                    <a:pt x="7467" y="6995"/>
                    <a:pt x="6270" y="6364"/>
                  </a:cubicBezTo>
                  <a:cubicBezTo>
                    <a:pt x="7467" y="5734"/>
                    <a:pt x="8286" y="4506"/>
                    <a:pt x="8286" y="3056"/>
                  </a:cubicBezTo>
                  <a:lnTo>
                    <a:pt x="8286" y="851"/>
                  </a:lnTo>
                  <a:lnTo>
                    <a:pt x="8664" y="851"/>
                  </a:lnTo>
                  <a:cubicBezTo>
                    <a:pt x="8916" y="851"/>
                    <a:pt x="9105" y="662"/>
                    <a:pt x="9105" y="410"/>
                  </a:cubicBezTo>
                  <a:cubicBezTo>
                    <a:pt x="9105" y="189"/>
                    <a:pt x="8916" y="0"/>
                    <a:pt x="86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-63883150" y="2826375"/>
              <a:ext cx="20500" cy="41775"/>
            </a:xfrm>
            <a:custGeom>
              <a:avLst/>
              <a:gdLst/>
              <a:ahLst/>
              <a:cxnLst/>
              <a:rect l="l" t="t" r="r" b="b"/>
              <a:pathLst>
                <a:path w="820" h="1671" extrusionOk="0">
                  <a:moveTo>
                    <a:pt x="379" y="1"/>
                  </a:moveTo>
                  <a:cubicBezTo>
                    <a:pt x="158" y="1"/>
                    <a:pt x="1" y="221"/>
                    <a:pt x="1" y="442"/>
                  </a:cubicBezTo>
                  <a:lnTo>
                    <a:pt x="1" y="1261"/>
                  </a:lnTo>
                  <a:cubicBezTo>
                    <a:pt x="1" y="1513"/>
                    <a:pt x="190" y="1670"/>
                    <a:pt x="379" y="1670"/>
                  </a:cubicBezTo>
                  <a:cubicBezTo>
                    <a:pt x="631" y="1670"/>
                    <a:pt x="820" y="1481"/>
                    <a:pt x="820" y="1261"/>
                  </a:cubicBezTo>
                  <a:lnTo>
                    <a:pt x="820" y="442"/>
                  </a:lnTo>
                  <a:cubicBezTo>
                    <a:pt x="820" y="221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E44E52E4-55B4-29ED-DF57-F2A31B85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80" y="1430422"/>
            <a:ext cx="842425" cy="1213304"/>
          </a:xfrm>
          <a:prstGeom prst="rect">
            <a:avLst/>
          </a:prstGeom>
        </p:spPr>
      </p:pic>
      <p:pic>
        <p:nvPicPr>
          <p:cNvPr id="4" name="Imagen 3" descr="Imagen que contiene interior, persona, hombre, espejo&#10;&#10;Descripción generada automáticamente">
            <a:extLst>
              <a:ext uri="{FF2B5EF4-FFF2-40B4-BE49-F238E27FC236}">
                <a16:creationId xmlns:a16="http://schemas.microsoft.com/office/drawing/2014/main" id="{FED7386E-2983-436E-653A-D64B8D4097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51" r="40845" b="47709"/>
          <a:stretch/>
        </p:blipFill>
        <p:spPr>
          <a:xfrm>
            <a:off x="2671055" y="2395255"/>
            <a:ext cx="1271695" cy="1103658"/>
          </a:xfrm>
          <a:prstGeom prst="rect">
            <a:avLst/>
          </a:prstGeom>
        </p:spPr>
      </p:pic>
      <p:pic>
        <p:nvPicPr>
          <p:cNvPr id="3074" name="Picture 2" descr="Alcoholismo - Wikipedia, la enciclopedia libre">
            <a:extLst>
              <a:ext uri="{FF2B5EF4-FFF2-40B4-BE49-F238E27FC236}">
                <a16:creationId xmlns:a16="http://schemas.microsoft.com/office/drawing/2014/main" id="{7F110913-757B-275D-E8AF-7B6930328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734" y="1581388"/>
            <a:ext cx="1223024" cy="81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anking de Judo: Mundial, olímpico y todo lo que necesita saber">
            <a:extLst>
              <a:ext uri="{FF2B5EF4-FFF2-40B4-BE49-F238E27FC236}">
                <a16:creationId xmlns:a16="http://schemas.microsoft.com/office/drawing/2014/main" id="{22E1A51B-A356-C78C-BC4D-49316EEA2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583" y="2473006"/>
            <a:ext cx="1521333" cy="94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CARACTERISTICAS FISICAS - DANIEL</a:t>
            </a:r>
            <a:endParaRPr dirty="0"/>
          </a:p>
        </p:txBody>
      </p:sp>
      <p:sp>
        <p:nvSpPr>
          <p:cNvPr id="524" name="Google Shape;524;p20"/>
          <p:cNvSpPr/>
          <p:nvPr/>
        </p:nvSpPr>
        <p:spPr>
          <a:xfrm>
            <a:off x="2625000" y="2178775"/>
            <a:ext cx="1457700" cy="145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0"/>
          <p:cNvSpPr txBox="1"/>
          <p:nvPr/>
        </p:nvSpPr>
        <p:spPr>
          <a:xfrm>
            <a:off x="2388300" y="4000625"/>
            <a:ext cx="19311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6" name="Google Shape;526;p20"/>
          <p:cNvSpPr txBox="1"/>
          <p:nvPr/>
        </p:nvSpPr>
        <p:spPr>
          <a:xfrm>
            <a:off x="2764950" y="3736950"/>
            <a:ext cx="1177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"/>
                <a:ea typeface="Fira Sans"/>
                <a:cs typeface="Fira Sans"/>
                <a:sym typeface="Fira Sans"/>
              </a:rPr>
              <a:t>BUENA VISTA</a:t>
            </a:r>
            <a:endParaRPr sz="16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7" name="Google Shape;527;p20"/>
          <p:cNvSpPr/>
          <p:nvPr/>
        </p:nvSpPr>
        <p:spPr>
          <a:xfrm>
            <a:off x="693900" y="1295125"/>
            <a:ext cx="1457700" cy="145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0"/>
          <p:cNvSpPr txBox="1"/>
          <p:nvPr/>
        </p:nvSpPr>
        <p:spPr>
          <a:xfrm>
            <a:off x="833850" y="2853300"/>
            <a:ext cx="1177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"/>
                <a:ea typeface="Fira Sans"/>
                <a:cs typeface="Fira Sans"/>
                <a:sym typeface="Fira Sans"/>
              </a:rPr>
              <a:t>FUERA DE FORMA</a:t>
            </a:r>
            <a:endParaRPr sz="16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0" name="Google Shape;530;p20"/>
          <p:cNvSpPr/>
          <p:nvPr/>
        </p:nvSpPr>
        <p:spPr>
          <a:xfrm>
            <a:off x="4808700" y="1295125"/>
            <a:ext cx="1457700" cy="1457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0"/>
          <p:cNvSpPr txBox="1"/>
          <p:nvPr/>
        </p:nvSpPr>
        <p:spPr>
          <a:xfrm>
            <a:off x="4826267" y="3054204"/>
            <a:ext cx="1457700" cy="62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"/>
                <a:ea typeface="Fira Sans"/>
                <a:cs typeface="Fira Sans"/>
                <a:sym typeface="Fira Sans"/>
              </a:rPr>
              <a:t>HÍGADO PROPENSO A CIRROSIS PERO SALVABLE</a:t>
            </a:r>
            <a:endParaRPr sz="16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3" name="Google Shape;533;p20"/>
          <p:cNvSpPr/>
          <p:nvPr/>
        </p:nvSpPr>
        <p:spPr>
          <a:xfrm>
            <a:off x="6992400" y="2178775"/>
            <a:ext cx="1457700" cy="1457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0"/>
          <p:cNvSpPr txBox="1"/>
          <p:nvPr/>
        </p:nvSpPr>
        <p:spPr>
          <a:xfrm>
            <a:off x="6755700" y="4190875"/>
            <a:ext cx="19311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De bombero, mejor que la gente haga la de Diego Bertie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5" name="Google Shape;535;p20"/>
          <p:cNvSpPr txBox="1"/>
          <p:nvPr/>
        </p:nvSpPr>
        <p:spPr>
          <a:xfrm>
            <a:off x="6852450" y="3722425"/>
            <a:ext cx="183435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"/>
                <a:ea typeface="Fira Sans"/>
                <a:cs typeface="Fira Sans"/>
                <a:sym typeface="Fira Sans"/>
              </a:rPr>
              <a:t>PULMONES HASTA EL PINCHO</a:t>
            </a:r>
            <a:endParaRPr sz="16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536" name="Google Shape;536;p20"/>
          <p:cNvGrpSpPr/>
          <p:nvPr/>
        </p:nvGrpSpPr>
        <p:grpSpPr>
          <a:xfrm>
            <a:off x="1166008" y="1762037"/>
            <a:ext cx="513481" cy="523878"/>
            <a:chOff x="-65129950" y="2646800"/>
            <a:chExt cx="311125" cy="317425"/>
          </a:xfrm>
        </p:grpSpPr>
        <p:sp>
          <p:nvSpPr>
            <p:cNvPr id="537" name="Google Shape;537;p20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539;p20"/>
          <p:cNvSpPr/>
          <p:nvPr/>
        </p:nvSpPr>
        <p:spPr>
          <a:xfrm>
            <a:off x="3133655" y="2646327"/>
            <a:ext cx="456294" cy="522599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 descr="La mayoría de personas obesas nunca alcanzarán un peso normal - Noticias  médicas - IntraMed">
            <a:extLst>
              <a:ext uri="{FF2B5EF4-FFF2-40B4-BE49-F238E27FC236}">
                <a16:creationId xmlns:a16="http://schemas.microsoft.com/office/drawing/2014/main" id="{0BE27F65-0325-BE10-5DAA-14FC35171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82" y="1571708"/>
            <a:ext cx="1255468" cy="90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534;p20">
            <a:extLst>
              <a:ext uri="{FF2B5EF4-FFF2-40B4-BE49-F238E27FC236}">
                <a16:creationId xmlns:a16="http://schemas.microsoft.com/office/drawing/2014/main" id="{974D75EA-944A-0145-15B1-0167DE6415F4}"/>
              </a:ext>
            </a:extLst>
          </p:cNvPr>
          <p:cNvSpPr txBox="1"/>
          <p:nvPr/>
        </p:nvSpPr>
        <p:spPr>
          <a:xfrm>
            <a:off x="2864808" y="4190875"/>
            <a:ext cx="965914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Porque puede ver esto: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WhatsApp Video 2022-08-26 at 7.23.51 AM">
            <a:hlinkClick r:id="" action="ppaction://media"/>
            <a:extLst>
              <a:ext uri="{FF2B5EF4-FFF2-40B4-BE49-F238E27FC236}">
                <a16:creationId xmlns:a16="http://schemas.microsoft.com/office/drawing/2014/main" id="{06B46CB2-08F9-F820-36AD-5364910B31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28907" y="0"/>
            <a:ext cx="2894013" cy="5143500"/>
          </a:xfrm>
          <a:prstGeom prst="rect">
            <a:avLst/>
          </a:prstGeom>
        </p:spPr>
      </p:pic>
      <p:pic>
        <p:nvPicPr>
          <p:cNvPr id="4100" name="Picture 4" descr="Razones por las que te busca solo cuando está borracho!">
            <a:extLst>
              <a:ext uri="{FF2B5EF4-FFF2-40B4-BE49-F238E27FC236}">
                <a16:creationId xmlns:a16="http://schemas.microsoft.com/office/drawing/2014/main" id="{A697A833-3DB4-E149-EBDD-386FF6378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013" y="1671679"/>
            <a:ext cx="1253999" cy="70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l Consejo... - Bomberos 18va Compañia San Jose - Limpio | Facebook">
            <a:extLst>
              <a:ext uri="{FF2B5EF4-FFF2-40B4-BE49-F238E27FC236}">
                <a16:creationId xmlns:a16="http://schemas.microsoft.com/office/drawing/2014/main" id="{C4C9F0B8-2DAB-6F4D-6DAF-FE7988AE3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382" y="2376267"/>
            <a:ext cx="821736" cy="109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20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8"/>
          <p:cNvSpPr/>
          <p:nvPr/>
        </p:nvSpPr>
        <p:spPr>
          <a:xfrm>
            <a:off x="882312" y="1215588"/>
            <a:ext cx="2407500" cy="2407500"/>
          </a:xfrm>
          <a:prstGeom prst="arc">
            <a:avLst>
              <a:gd name="adj1" fmla="val 16200000"/>
              <a:gd name="adj2" fmla="val 16193819"/>
            </a:avLst>
          </a:prstGeom>
          <a:noFill/>
          <a:ln w="1143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28"/>
          <p:cNvSpPr/>
          <p:nvPr/>
        </p:nvSpPr>
        <p:spPr>
          <a:xfrm>
            <a:off x="882312" y="1215588"/>
            <a:ext cx="2407500" cy="2407500"/>
          </a:xfrm>
          <a:prstGeom prst="arc">
            <a:avLst>
              <a:gd name="adj1" fmla="val 10793360"/>
              <a:gd name="adj2" fmla="val 5385913"/>
            </a:avLst>
          </a:prstGeom>
          <a:noFill/>
          <a:ln w="2286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JUAN</a:t>
            </a:r>
            <a:endParaRPr dirty="0"/>
          </a:p>
        </p:txBody>
      </p:sp>
      <p:sp>
        <p:nvSpPr>
          <p:cNvPr id="989" name="Google Shape;989;p28"/>
          <p:cNvSpPr txBox="1"/>
          <p:nvPr/>
        </p:nvSpPr>
        <p:spPr>
          <a:xfrm>
            <a:off x="1241112" y="2122200"/>
            <a:ext cx="1689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latin typeface="Fira Sans"/>
                <a:ea typeface="Fira Sans"/>
                <a:cs typeface="Fira Sans"/>
                <a:sym typeface="Fira Sans"/>
              </a:rPr>
              <a:t>55%</a:t>
            </a:r>
            <a:endParaRPr sz="48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91" name="Google Shape;991;p28"/>
          <p:cNvSpPr txBox="1"/>
          <p:nvPr/>
        </p:nvSpPr>
        <p:spPr>
          <a:xfrm>
            <a:off x="1497162" y="391903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BABOSO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92" name="Google Shape;992;p28"/>
          <p:cNvSpPr/>
          <p:nvPr/>
        </p:nvSpPr>
        <p:spPr>
          <a:xfrm>
            <a:off x="5822112" y="1215588"/>
            <a:ext cx="2407500" cy="2407500"/>
          </a:xfrm>
          <a:prstGeom prst="arc">
            <a:avLst>
              <a:gd name="adj1" fmla="val 16200000"/>
              <a:gd name="adj2" fmla="val 16193819"/>
            </a:avLst>
          </a:prstGeom>
          <a:noFill/>
          <a:ln w="1143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28"/>
          <p:cNvSpPr/>
          <p:nvPr/>
        </p:nvSpPr>
        <p:spPr>
          <a:xfrm>
            <a:off x="5822112" y="1215588"/>
            <a:ext cx="2407500" cy="2407500"/>
          </a:xfrm>
          <a:prstGeom prst="arc">
            <a:avLst>
              <a:gd name="adj1" fmla="val 16264837"/>
              <a:gd name="adj2" fmla="val 5385913"/>
            </a:avLst>
          </a:prstGeom>
          <a:noFill/>
          <a:ln w="2286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28"/>
          <p:cNvSpPr txBox="1"/>
          <p:nvPr/>
        </p:nvSpPr>
        <p:spPr>
          <a:xfrm>
            <a:off x="6180912" y="2122200"/>
            <a:ext cx="1689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latin typeface="Fira Sans"/>
                <a:ea typeface="Fira Sans"/>
                <a:cs typeface="Fira Sans"/>
                <a:sym typeface="Fira Sans"/>
              </a:rPr>
              <a:t>45%</a:t>
            </a:r>
            <a:endParaRPr sz="48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97" name="Google Shape;997;p28"/>
          <p:cNvSpPr txBox="1"/>
          <p:nvPr/>
        </p:nvSpPr>
        <p:spPr>
          <a:xfrm>
            <a:off x="6436962" y="391903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RACIONAL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85" name="Google Shape;985;p28"/>
          <p:cNvSpPr/>
          <p:nvPr/>
        </p:nvSpPr>
        <p:spPr>
          <a:xfrm>
            <a:off x="3046627" y="1193324"/>
            <a:ext cx="3050746" cy="3046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28"/>
          <p:cNvSpPr txBox="1"/>
          <p:nvPr/>
        </p:nvSpPr>
        <p:spPr>
          <a:xfrm>
            <a:off x="3703869" y="2347384"/>
            <a:ext cx="1736262" cy="73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b="1" dirty="0">
                <a:latin typeface="Fira Sans"/>
                <a:ea typeface="Fira Sans"/>
                <a:cs typeface="Fira Sans"/>
                <a:sym typeface="Fira Sans"/>
              </a:rPr>
              <a:t>100%</a:t>
            </a:r>
            <a:endParaRPr sz="48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Google Shape;997;p28">
            <a:extLst>
              <a:ext uri="{FF2B5EF4-FFF2-40B4-BE49-F238E27FC236}">
                <a16:creationId xmlns:a16="http://schemas.microsoft.com/office/drawing/2014/main" id="{77033868-C3E4-E113-58AF-33D339FE9FA4}"/>
              </a:ext>
            </a:extLst>
          </p:cNvPr>
          <p:cNvSpPr txBox="1"/>
          <p:nvPr/>
        </p:nvSpPr>
        <p:spPr>
          <a:xfrm>
            <a:off x="3931719" y="4315623"/>
            <a:ext cx="1280562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ALCÓHOLICO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" name="JUAN BORRACHO">
            <a:hlinkClick r:id="" action="ppaction://media"/>
            <a:extLst>
              <a:ext uri="{FF2B5EF4-FFF2-40B4-BE49-F238E27FC236}">
                <a16:creationId xmlns:a16="http://schemas.microsoft.com/office/drawing/2014/main" id="{3FDDE0DD-B317-BE0F-B404-CD4D7CA8DA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7356" y="857249"/>
            <a:ext cx="7637577" cy="42961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85" grpId="0" animBg="1"/>
      <p:bldP spid="995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8"/>
          <p:cNvSpPr/>
          <p:nvPr/>
        </p:nvSpPr>
        <p:spPr>
          <a:xfrm>
            <a:off x="882312" y="1215588"/>
            <a:ext cx="2407500" cy="2407500"/>
          </a:xfrm>
          <a:prstGeom prst="arc">
            <a:avLst>
              <a:gd name="adj1" fmla="val 16200000"/>
              <a:gd name="adj2" fmla="val 16193819"/>
            </a:avLst>
          </a:prstGeom>
          <a:noFill/>
          <a:ln w="1143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28"/>
          <p:cNvSpPr/>
          <p:nvPr/>
        </p:nvSpPr>
        <p:spPr>
          <a:xfrm>
            <a:off x="882312" y="1215588"/>
            <a:ext cx="2407500" cy="2407500"/>
          </a:xfrm>
          <a:prstGeom prst="arc">
            <a:avLst>
              <a:gd name="adj1" fmla="val 10793360"/>
              <a:gd name="adj2" fmla="val 5385913"/>
            </a:avLst>
          </a:prstGeom>
          <a:noFill/>
          <a:ln w="2286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28"/>
          <p:cNvSpPr txBox="1">
            <a:spLocks noGrp="1"/>
          </p:cNvSpPr>
          <p:nvPr>
            <p:ph type="title"/>
          </p:nvPr>
        </p:nvSpPr>
        <p:spPr>
          <a:xfrm>
            <a:off x="457200" y="230111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DANIEL</a:t>
            </a:r>
            <a:endParaRPr dirty="0"/>
          </a:p>
        </p:txBody>
      </p:sp>
      <p:sp>
        <p:nvSpPr>
          <p:cNvPr id="989" name="Google Shape;989;p28"/>
          <p:cNvSpPr txBox="1"/>
          <p:nvPr/>
        </p:nvSpPr>
        <p:spPr>
          <a:xfrm>
            <a:off x="1241112" y="2122200"/>
            <a:ext cx="1689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latin typeface="Fira Sans"/>
                <a:ea typeface="Fira Sans"/>
                <a:cs typeface="Fira Sans"/>
                <a:sym typeface="Fira Sans"/>
              </a:rPr>
              <a:t>65%</a:t>
            </a:r>
            <a:endParaRPr sz="48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AEE9274-4A85-35B2-91B0-237807907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78" y="750311"/>
            <a:ext cx="2684768" cy="3014477"/>
          </a:xfrm>
          <a:prstGeom prst="rect">
            <a:avLst/>
          </a:prstGeom>
        </p:spPr>
      </p:pic>
      <p:sp>
        <p:nvSpPr>
          <p:cNvPr id="991" name="Google Shape;991;p28"/>
          <p:cNvSpPr txBox="1"/>
          <p:nvPr/>
        </p:nvSpPr>
        <p:spPr>
          <a:xfrm>
            <a:off x="1497162" y="391903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BABOSO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92" name="Google Shape;992;p28"/>
          <p:cNvSpPr/>
          <p:nvPr/>
        </p:nvSpPr>
        <p:spPr>
          <a:xfrm>
            <a:off x="5822112" y="1215588"/>
            <a:ext cx="2407500" cy="2407500"/>
          </a:xfrm>
          <a:prstGeom prst="arc">
            <a:avLst>
              <a:gd name="adj1" fmla="val 16200000"/>
              <a:gd name="adj2" fmla="val 16193819"/>
            </a:avLst>
          </a:prstGeom>
          <a:noFill/>
          <a:ln w="1143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28"/>
          <p:cNvSpPr/>
          <p:nvPr/>
        </p:nvSpPr>
        <p:spPr>
          <a:xfrm>
            <a:off x="5822112" y="1215588"/>
            <a:ext cx="2407500" cy="2407500"/>
          </a:xfrm>
          <a:prstGeom prst="arc">
            <a:avLst>
              <a:gd name="adj1" fmla="val 16264837"/>
              <a:gd name="adj2" fmla="val 5385913"/>
            </a:avLst>
          </a:prstGeom>
          <a:noFill/>
          <a:ln w="2286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28"/>
          <p:cNvSpPr txBox="1"/>
          <p:nvPr/>
        </p:nvSpPr>
        <p:spPr>
          <a:xfrm>
            <a:off x="6180912" y="2122200"/>
            <a:ext cx="1689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latin typeface="Fira Sans"/>
                <a:ea typeface="Fira Sans"/>
                <a:cs typeface="Fira Sans"/>
                <a:sym typeface="Fira Sans"/>
              </a:rPr>
              <a:t>35%</a:t>
            </a:r>
            <a:endParaRPr sz="48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97" name="Google Shape;997;p28"/>
          <p:cNvSpPr txBox="1"/>
          <p:nvPr/>
        </p:nvSpPr>
        <p:spPr>
          <a:xfrm>
            <a:off x="6436962" y="3919038"/>
            <a:ext cx="11778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RACIONAL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85" name="Google Shape;985;p28"/>
          <p:cNvSpPr/>
          <p:nvPr/>
        </p:nvSpPr>
        <p:spPr>
          <a:xfrm>
            <a:off x="3046627" y="1193324"/>
            <a:ext cx="3050746" cy="3046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28"/>
          <p:cNvSpPr txBox="1"/>
          <p:nvPr/>
        </p:nvSpPr>
        <p:spPr>
          <a:xfrm>
            <a:off x="3703869" y="2347384"/>
            <a:ext cx="1736262" cy="73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b="1" dirty="0">
                <a:latin typeface="Fira Sans"/>
                <a:ea typeface="Fira Sans"/>
                <a:cs typeface="Fira Sans"/>
                <a:sym typeface="Fira Sans"/>
              </a:rPr>
              <a:t>100%</a:t>
            </a:r>
            <a:endParaRPr sz="48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Google Shape;997;p28">
            <a:extLst>
              <a:ext uri="{FF2B5EF4-FFF2-40B4-BE49-F238E27FC236}">
                <a16:creationId xmlns:a16="http://schemas.microsoft.com/office/drawing/2014/main" id="{77033868-C3E4-E113-58AF-33D339FE9FA4}"/>
              </a:ext>
            </a:extLst>
          </p:cNvPr>
          <p:cNvSpPr txBox="1"/>
          <p:nvPr/>
        </p:nvSpPr>
        <p:spPr>
          <a:xfrm>
            <a:off x="3931719" y="4315623"/>
            <a:ext cx="1280562" cy="416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Fira Sans"/>
                <a:ea typeface="Fira Sans"/>
                <a:cs typeface="Fira Sans"/>
                <a:sym typeface="Fira Sans"/>
              </a:rPr>
              <a:t>PADRE QUISPE</a:t>
            </a:r>
            <a:endParaRPr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" name="El padre domingo escucha al faraón love shady">
            <a:hlinkClick r:id="" action="ppaction://media"/>
            <a:extLst>
              <a:ext uri="{FF2B5EF4-FFF2-40B4-BE49-F238E27FC236}">
                <a16:creationId xmlns:a16="http://schemas.microsoft.com/office/drawing/2014/main" id="{7403DB7D-13B5-A2EE-5898-CB780B9CC1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46764"/>
            <a:ext cx="9144000" cy="448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96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985" grpId="0" animBg="1"/>
      <p:bldP spid="995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47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CONCLUSIONES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9" name="Google Shape;2339;p47"/>
          <p:cNvSpPr txBox="1">
            <a:spLocks noGrp="1"/>
          </p:cNvSpPr>
          <p:nvPr>
            <p:ph type="body" idx="4294967295"/>
          </p:nvPr>
        </p:nvSpPr>
        <p:spPr>
          <a:xfrm>
            <a:off x="715075" y="1015589"/>
            <a:ext cx="6176344" cy="3594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Ambos son malas influencias, uno se destruye el hígado mientras el otro destruye su autoestima.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Daniel no supera a su ex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Juan como influencia es más racional, tiene una forma de ver las cosas no debatible a menos que coincidas con él.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Daniel como influencia es más baboso, por eso es más fácil de hacer que te escuche.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Estar con Juan de persona influyente es sinónimo de embriagarse 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Estar con Daniel de persona influyente es sinónimo de tener tu propio </a:t>
            </a:r>
            <a:r>
              <a:rPr lang="es-MX" sz="1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cpp</a:t>
            </a:r>
            <a:r>
              <a:rPr lang="es-MX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dado que se considera alguien complaciente.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1" name="Google Shape;2341;p47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2342" name="Google Shape;2342;p47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2343" name="Google Shape;2343;p47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2344" name="Google Shape;2344;p47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5" name="Google Shape;2345;p47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46" name="Google Shape;2346;p47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7" name="Google Shape;2347;p47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2348" name="Google Shape;2348;p47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2349" name="Google Shape;2349;p47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0" name="Google Shape;2350;p47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51" name="Google Shape;2351;p47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2352" name="Google Shape;2352;p47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3" name="Google Shape;2353;p47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4" name="Google Shape;2354;p47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5" name="Google Shape;2355;p47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56" name="Google Shape;2356;p47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357" name="Google Shape;2357;p47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2358" name="Google Shape;2358;p47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9" name="Google Shape;2359;p47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60" name="Google Shape;2360;p47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361" name="Google Shape;2361;p47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2" name="Google Shape;2362;p47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3" name="Google Shape;2363;p47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4" name="Google Shape;2364;p47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65" name="Google Shape;2365;p47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366" name="Google Shape;2366;p47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367" name="Google Shape;2367;p47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8" name="Google Shape;2368;p47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69" name="Google Shape;2369;p47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370" name="Google Shape;2370;p47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1" name="Google Shape;2371;p47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72" name="Google Shape;2372;p47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2373" name="Google Shape;2373;p47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374" name="Google Shape;2374;p47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5" name="Google Shape;2375;p47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76" name="Google Shape;2376;p47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2377" name="Google Shape;2377;p47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8" name="Google Shape;2378;p47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9" name="Google Shape;2379;p47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0" name="Google Shape;2380;p47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1" name="Google Shape;2381;p47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Comparison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A54FF"/>
      </a:accent1>
      <a:accent2>
        <a:srgbClr val="9682FF"/>
      </a:accent2>
      <a:accent3>
        <a:srgbClr val="BDBBEB"/>
      </a:accent3>
      <a:accent4>
        <a:srgbClr val="03DAC4"/>
      </a:accent4>
      <a:accent5>
        <a:srgbClr val="66FFF7"/>
      </a:accent5>
      <a:accent6>
        <a:srgbClr val="00A79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1840</TotalTime>
  <Words>408</Words>
  <Application>Microsoft Office PowerPoint</Application>
  <PresentationFormat>Presentación en pantalla (16:9)</PresentationFormat>
  <Paragraphs>111</Paragraphs>
  <Slides>11</Slides>
  <Notes>11</Notes>
  <HiddenSlides>0</HiddenSlides>
  <MMClips>3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Fira Sans</vt:lpstr>
      <vt:lpstr>Proxima Nova</vt:lpstr>
      <vt:lpstr>Proxima Nova Semibold</vt:lpstr>
      <vt:lpstr>Comparison Infographics by Slidesgo</vt:lpstr>
      <vt:lpstr>Slidesgo Final Pages</vt:lpstr>
      <vt:lpstr>Juan vs. Daniel ¿Quién es peor influencia?</vt:lpstr>
      <vt:lpstr>CARACTERÍSTICAS GENERALES</vt:lpstr>
      <vt:lpstr>Pros &amp; Cons - JUAN</vt:lpstr>
      <vt:lpstr>Pros &amp; Cons - DANIEL</vt:lpstr>
      <vt:lpstr>CARACTERISTICAS FISICAS - JUAN</vt:lpstr>
      <vt:lpstr>CARACTERISTICAS FISICAS - DANIEL</vt:lpstr>
      <vt:lpstr>JUAN</vt:lpstr>
      <vt:lpstr>DANIEL</vt:lpstr>
      <vt:lpstr>CONCLUSIONES</vt:lpstr>
      <vt:lpstr>RECOMENDACIONES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Juan vs. Daniel</dc:title>
  <cp:lastModifiedBy>Carlos Enrique Bedregal Vizcardo</cp:lastModifiedBy>
  <cp:revision>6</cp:revision>
  <dcterms:modified xsi:type="dcterms:W3CDTF">2022-08-26T13:24:37Z</dcterms:modified>
</cp:coreProperties>
</file>